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51"/>
  </p:notesMasterIdLst>
  <p:sldIdLst>
    <p:sldId id="256" r:id="rId5"/>
    <p:sldId id="257" r:id="rId6"/>
    <p:sldId id="276" r:id="rId7"/>
    <p:sldId id="275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80" r:id="rId23"/>
    <p:sldId id="281" r:id="rId24"/>
    <p:sldId id="279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3" r:id="rId33"/>
    <p:sldId id="294" r:id="rId34"/>
    <p:sldId id="278" r:id="rId35"/>
    <p:sldId id="282" r:id="rId36"/>
    <p:sldId id="303" r:id="rId37"/>
    <p:sldId id="277" r:id="rId38"/>
    <p:sldId id="283" r:id="rId39"/>
    <p:sldId id="291" r:id="rId40"/>
    <p:sldId id="292" r:id="rId41"/>
    <p:sldId id="296" r:id="rId42"/>
    <p:sldId id="308" r:id="rId43"/>
    <p:sldId id="306" r:id="rId44"/>
    <p:sldId id="295" r:id="rId45"/>
    <p:sldId id="301" r:id="rId46"/>
    <p:sldId id="299" r:id="rId47"/>
    <p:sldId id="302" r:id="rId48"/>
    <p:sldId id="304" r:id="rId49"/>
    <p:sldId id="30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579C14-7ECD-423E-B0E3-B489963C701B}" v="385" dt="2021-02-02T00:25:52.674"/>
    <p1510:client id="{7AFF477F-5F88-4501-96FD-D0D386E07AD5}" v="120" dt="2021-02-02T03:19:25.287"/>
    <p1510:client id="{8188CED3-8363-4E5D-AB6C-F493883A1282}" v="1597" dt="2021-02-02T21:32:12.459"/>
    <p1510:client id="{F4896D10-8170-44D4-BDD4-E2628F2DD566}" v="13" dt="2021-02-02T20:33:03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, Kelvin" userId="S::pork@spu.edu::9179de3f-434b-420e-96f8-4a3a6fbd9ad5" providerId="AD" clId="Web-{8D8179D1-8E0A-4C9F-AC55-761684B004A3}"/>
    <pc:docChg chg="addSld modSld">
      <pc:chgData name="Por, Kelvin" userId="S::pork@spu.edu::9179de3f-434b-420e-96f8-4a3a6fbd9ad5" providerId="AD" clId="Web-{8D8179D1-8E0A-4C9F-AC55-761684B004A3}" dt="2021-01-31T18:57:34.587" v="39" actId="20577"/>
      <pc:docMkLst>
        <pc:docMk/>
      </pc:docMkLst>
      <pc:sldChg chg="modSp">
        <pc:chgData name="Por, Kelvin" userId="S::pork@spu.edu::9179de3f-434b-420e-96f8-4a3a6fbd9ad5" providerId="AD" clId="Web-{8D8179D1-8E0A-4C9F-AC55-761684B004A3}" dt="2021-01-31T18:54:12.837" v="11" actId="20577"/>
        <pc:sldMkLst>
          <pc:docMk/>
          <pc:sldMk cId="2374905194" sldId="271"/>
        </pc:sldMkLst>
        <pc:spChg chg="mod">
          <ac:chgData name="Por, Kelvin" userId="S::pork@spu.edu::9179de3f-434b-420e-96f8-4a3a6fbd9ad5" providerId="AD" clId="Web-{8D8179D1-8E0A-4C9F-AC55-761684B004A3}" dt="2021-01-31T18:54:12.837" v="11" actId="20577"/>
          <ac:spMkLst>
            <pc:docMk/>
            <pc:sldMk cId="2374905194" sldId="271"/>
            <ac:spMk id="2" creationId="{BC833B2E-D0F9-4350-B0C6-F6530985B362}"/>
          </ac:spMkLst>
        </pc:spChg>
      </pc:sldChg>
      <pc:sldChg chg="modSp new">
        <pc:chgData name="Por, Kelvin" userId="S::pork@spu.edu::9179de3f-434b-420e-96f8-4a3a6fbd9ad5" providerId="AD" clId="Web-{8D8179D1-8E0A-4C9F-AC55-761684B004A3}" dt="2021-01-31T18:56:28.165" v="25" actId="20577"/>
        <pc:sldMkLst>
          <pc:docMk/>
          <pc:sldMk cId="1255094017" sldId="272"/>
        </pc:sldMkLst>
        <pc:spChg chg="mod">
          <ac:chgData name="Por, Kelvin" userId="S::pork@spu.edu::9179de3f-434b-420e-96f8-4a3a6fbd9ad5" providerId="AD" clId="Web-{8D8179D1-8E0A-4C9F-AC55-761684B004A3}" dt="2021-01-31T18:56:28.165" v="25" actId="20577"/>
          <ac:spMkLst>
            <pc:docMk/>
            <pc:sldMk cId="1255094017" sldId="272"/>
            <ac:spMk id="2" creationId="{27570D1B-62AB-4160-805C-F62E97FDDECC}"/>
          </ac:spMkLst>
        </pc:spChg>
      </pc:sldChg>
      <pc:sldChg chg="modSp new">
        <pc:chgData name="Por, Kelvin" userId="S::pork@spu.edu::9179de3f-434b-420e-96f8-4a3a6fbd9ad5" providerId="AD" clId="Web-{8D8179D1-8E0A-4C9F-AC55-761684B004A3}" dt="2021-01-31T18:57:34.587" v="39" actId="20577"/>
        <pc:sldMkLst>
          <pc:docMk/>
          <pc:sldMk cId="2588163648" sldId="273"/>
        </pc:sldMkLst>
        <pc:spChg chg="mod">
          <ac:chgData name="Por, Kelvin" userId="S::pork@spu.edu::9179de3f-434b-420e-96f8-4a3a6fbd9ad5" providerId="AD" clId="Web-{8D8179D1-8E0A-4C9F-AC55-761684B004A3}" dt="2021-01-31T18:57:34.587" v="39" actId="20577"/>
          <ac:spMkLst>
            <pc:docMk/>
            <pc:sldMk cId="2588163648" sldId="273"/>
            <ac:spMk id="2" creationId="{D860004B-C014-42CC-B101-F280C079D18F}"/>
          </ac:spMkLst>
        </pc:spChg>
      </pc:sldChg>
    </pc:docChg>
  </pc:docChgLst>
  <pc:docChgLst>
    <pc:chgData name="Haj, Joe" userId="S::hajj@spu.edu::5ab056a9-ae7c-4fbc-a9bd-87813e35c7d1" providerId="AD" clId="Web-{7AFF477F-5F88-4501-96FD-D0D386E07AD5}"/>
    <pc:docChg chg="delSld modSld">
      <pc:chgData name="Haj, Joe" userId="S::hajj@spu.edu::5ab056a9-ae7c-4fbc-a9bd-87813e35c7d1" providerId="AD" clId="Web-{7AFF477F-5F88-4501-96FD-D0D386E07AD5}" dt="2021-02-02T03:19:25.287" v="54"/>
      <pc:docMkLst>
        <pc:docMk/>
      </pc:docMkLst>
      <pc:sldChg chg="modSp">
        <pc:chgData name="Haj, Joe" userId="S::hajj@spu.edu::5ab056a9-ae7c-4fbc-a9bd-87813e35c7d1" providerId="AD" clId="Web-{7AFF477F-5F88-4501-96FD-D0D386E07AD5}" dt="2021-02-02T03:19:20.755" v="53" actId="20577"/>
        <pc:sldMkLst>
          <pc:docMk/>
          <pc:sldMk cId="2956886392" sldId="306"/>
        </pc:sldMkLst>
        <pc:spChg chg="mod">
          <ac:chgData name="Haj, Joe" userId="S::hajj@spu.edu::5ab056a9-ae7c-4fbc-a9bd-87813e35c7d1" providerId="AD" clId="Web-{7AFF477F-5F88-4501-96FD-D0D386E07AD5}" dt="2021-02-02T03:18:44.506" v="9" actId="20577"/>
          <ac:spMkLst>
            <pc:docMk/>
            <pc:sldMk cId="2956886392" sldId="306"/>
            <ac:spMk id="2" creationId="{40057229-147C-459C-95EA-F29F1FB7E911}"/>
          </ac:spMkLst>
        </pc:spChg>
        <pc:spChg chg="mod">
          <ac:chgData name="Haj, Joe" userId="S::hajj@spu.edu::5ab056a9-ae7c-4fbc-a9bd-87813e35c7d1" providerId="AD" clId="Web-{7AFF477F-5F88-4501-96FD-D0D386E07AD5}" dt="2021-02-02T03:19:20.755" v="53" actId="20577"/>
          <ac:spMkLst>
            <pc:docMk/>
            <pc:sldMk cId="2956886392" sldId="306"/>
            <ac:spMk id="3" creationId="{531DCAA9-C816-496B-A125-9C4D23C88814}"/>
          </ac:spMkLst>
        </pc:spChg>
      </pc:sldChg>
      <pc:sldChg chg="del">
        <pc:chgData name="Haj, Joe" userId="S::hajj@spu.edu::5ab056a9-ae7c-4fbc-a9bd-87813e35c7d1" providerId="AD" clId="Web-{7AFF477F-5F88-4501-96FD-D0D386E07AD5}" dt="2021-02-02T03:19:25.287" v="54"/>
        <pc:sldMkLst>
          <pc:docMk/>
          <pc:sldMk cId="514843336" sldId="307"/>
        </pc:sldMkLst>
      </pc:sldChg>
    </pc:docChg>
  </pc:docChgLst>
  <pc:docChgLst>
    <pc:chgData name="Helke, Eric" userId="S::helkee@spu.edu::826296a5-0c66-4570-b79b-664ea326c1f1" providerId="AD" clId="Web-{1EB5D40B-DBE9-476A-82AC-D9CFE327E71A}"/>
    <pc:docChg chg="modSld">
      <pc:chgData name="Helke, Eric" userId="S::helkee@spu.edu::826296a5-0c66-4570-b79b-664ea326c1f1" providerId="AD" clId="Web-{1EB5D40B-DBE9-476A-82AC-D9CFE327E71A}" dt="2021-02-01T01:57:22.054" v="105" actId="20577"/>
      <pc:docMkLst>
        <pc:docMk/>
      </pc:docMkLst>
      <pc:sldChg chg="modSp">
        <pc:chgData name="Helke, Eric" userId="S::helkee@spu.edu::826296a5-0c66-4570-b79b-664ea326c1f1" providerId="AD" clId="Web-{1EB5D40B-DBE9-476A-82AC-D9CFE327E71A}" dt="2021-02-01T01:57:22.054" v="105" actId="20577"/>
        <pc:sldMkLst>
          <pc:docMk/>
          <pc:sldMk cId="3351923263" sldId="257"/>
        </pc:sldMkLst>
        <pc:spChg chg="mod">
          <ac:chgData name="Helke, Eric" userId="S::helkee@spu.edu::826296a5-0c66-4570-b79b-664ea326c1f1" providerId="AD" clId="Web-{1EB5D40B-DBE9-476A-82AC-D9CFE327E71A}" dt="2021-02-01T01:57:22.054" v="105" actId="20577"/>
          <ac:spMkLst>
            <pc:docMk/>
            <pc:sldMk cId="3351923263" sldId="257"/>
            <ac:spMk id="3" creationId="{1D14EA68-0489-4FB2-B169-07697F0325B3}"/>
          </ac:spMkLst>
        </pc:spChg>
      </pc:sldChg>
    </pc:docChg>
  </pc:docChgLst>
  <pc:docChgLst>
    <pc:chgData name="Wolf, Matthew" userId="S::wolfm@spu.edu::c3f54ea5-c1bf-47b7-8276-9d72220ee058" providerId="AD" clId="Web-{1E26D88F-B679-4BFA-A984-55CFA3C5B701}"/>
    <pc:docChg chg="addSld modSld">
      <pc:chgData name="Wolf, Matthew" userId="S::wolfm@spu.edu::c3f54ea5-c1bf-47b7-8276-9d72220ee058" providerId="AD" clId="Web-{1E26D88F-B679-4BFA-A984-55CFA3C5B701}" dt="2021-02-01T03:35:12.610" v="925" actId="14100"/>
      <pc:docMkLst>
        <pc:docMk/>
      </pc:docMkLst>
      <pc:sldChg chg="addSp delSp modSp">
        <pc:chgData name="Wolf, Matthew" userId="S::wolfm@spu.edu::c3f54ea5-c1bf-47b7-8276-9d72220ee058" providerId="AD" clId="Web-{1E26D88F-B679-4BFA-A984-55CFA3C5B701}" dt="2021-02-01T03:35:12.610" v="925" actId="14100"/>
        <pc:sldMkLst>
          <pc:docMk/>
          <pc:sldMk cId="2588163648" sldId="273"/>
        </pc:sldMkLst>
        <pc:spChg chg="del">
          <ac:chgData name="Wolf, Matthew" userId="S::wolfm@spu.edu::c3f54ea5-c1bf-47b7-8276-9d72220ee058" providerId="AD" clId="Web-{1E26D88F-B679-4BFA-A984-55CFA3C5B701}" dt="2021-02-01T03:34:15.841" v="913"/>
          <ac:spMkLst>
            <pc:docMk/>
            <pc:sldMk cId="2588163648" sldId="273"/>
            <ac:spMk id="3" creationId="{854C3999-5678-444E-B222-AA72173CABA4}"/>
          </ac:spMkLst>
        </pc:spChg>
        <pc:picChg chg="add mod ord">
          <ac:chgData name="Wolf, Matthew" userId="S::wolfm@spu.edu::c3f54ea5-c1bf-47b7-8276-9d72220ee058" providerId="AD" clId="Web-{1E26D88F-B679-4BFA-A984-55CFA3C5B701}" dt="2021-02-01T03:34:54.278" v="923" actId="14100"/>
          <ac:picMkLst>
            <pc:docMk/>
            <pc:sldMk cId="2588163648" sldId="273"/>
            <ac:picMk id="4" creationId="{3CE9389D-D4FA-45BE-BCF7-DD73BDEF33B7}"/>
          </ac:picMkLst>
        </pc:picChg>
        <pc:picChg chg="add mod">
          <ac:chgData name="Wolf, Matthew" userId="S::wolfm@spu.edu::c3f54ea5-c1bf-47b7-8276-9d72220ee058" providerId="AD" clId="Web-{1E26D88F-B679-4BFA-A984-55CFA3C5B701}" dt="2021-02-01T03:35:07.501" v="924" actId="14100"/>
          <ac:picMkLst>
            <pc:docMk/>
            <pc:sldMk cId="2588163648" sldId="273"/>
            <ac:picMk id="5" creationId="{B182674E-861F-4C96-BF79-E0A3694C82E7}"/>
          </ac:picMkLst>
        </pc:picChg>
        <pc:picChg chg="add mod">
          <ac:chgData name="Wolf, Matthew" userId="S::wolfm@spu.edu::c3f54ea5-c1bf-47b7-8276-9d72220ee058" providerId="AD" clId="Web-{1E26D88F-B679-4BFA-A984-55CFA3C5B701}" dt="2021-02-01T03:35:12.610" v="925" actId="14100"/>
          <ac:picMkLst>
            <pc:docMk/>
            <pc:sldMk cId="2588163648" sldId="273"/>
            <ac:picMk id="6" creationId="{9807924D-1935-49B2-8C7E-48AAE0A712BA}"/>
          </ac:picMkLst>
        </pc:picChg>
      </pc:sldChg>
      <pc:sldChg chg="addSp delSp modSp">
        <pc:chgData name="Wolf, Matthew" userId="S::wolfm@spu.edu::c3f54ea5-c1bf-47b7-8276-9d72220ee058" providerId="AD" clId="Web-{1E26D88F-B679-4BFA-A984-55CFA3C5B701}" dt="2021-02-01T03:21:47.882" v="275"/>
        <pc:sldMkLst>
          <pc:docMk/>
          <pc:sldMk cId="4081147890" sldId="279"/>
        </pc:sldMkLst>
        <pc:spChg chg="del">
          <ac:chgData name="Wolf, Matthew" userId="S::wolfm@spu.edu::c3f54ea5-c1bf-47b7-8276-9d72220ee058" providerId="AD" clId="Web-{1E26D88F-B679-4BFA-A984-55CFA3C5B701}" dt="2021-02-01T03:14:46.083" v="0"/>
          <ac:spMkLst>
            <pc:docMk/>
            <pc:sldMk cId="4081147890" sldId="279"/>
            <ac:spMk id="3" creationId="{D6BF29C3-ACEB-4423-8D96-59B7EEF3416D}"/>
          </ac:spMkLst>
        </pc:spChg>
        <pc:graphicFrameChg chg="add mod ord modGraphic">
          <ac:chgData name="Wolf, Matthew" userId="S::wolfm@spu.edu::c3f54ea5-c1bf-47b7-8276-9d72220ee058" providerId="AD" clId="Web-{1E26D88F-B679-4BFA-A984-55CFA3C5B701}" dt="2021-02-01T03:21:47.882" v="275"/>
          <ac:graphicFrameMkLst>
            <pc:docMk/>
            <pc:sldMk cId="4081147890" sldId="279"/>
            <ac:graphicFrameMk id="5" creationId="{1AE5B9A8-1704-466B-B093-CCFAFBE35473}"/>
          </ac:graphicFrameMkLst>
        </pc:graphicFrameChg>
      </pc:sldChg>
      <pc:sldChg chg="addSp delSp modSp new">
        <pc:chgData name="Wolf, Matthew" userId="S::wolfm@spu.edu::c3f54ea5-c1bf-47b7-8276-9d72220ee058" providerId="AD" clId="Web-{1E26D88F-B679-4BFA-A984-55CFA3C5B701}" dt="2021-02-01T03:21:29.241" v="273"/>
        <pc:sldMkLst>
          <pc:docMk/>
          <pc:sldMk cId="3309332106" sldId="284"/>
        </pc:sldMkLst>
        <pc:spChg chg="del">
          <ac:chgData name="Wolf, Matthew" userId="S::wolfm@spu.edu::c3f54ea5-c1bf-47b7-8276-9d72220ee058" providerId="AD" clId="Web-{1E26D88F-B679-4BFA-A984-55CFA3C5B701}" dt="2021-02-01T03:18:28.741" v="137"/>
          <ac:spMkLst>
            <pc:docMk/>
            <pc:sldMk cId="3309332106" sldId="284"/>
            <ac:spMk id="3" creationId="{92777DBE-39EF-4E98-B763-A463BF3FA4F9}"/>
          </ac:spMkLst>
        </pc:spChg>
        <pc:graphicFrameChg chg="add mod ord modGraphic">
          <ac:chgData name="Wolf, Matthew" userId="S::wolfm@spu.edu::c3f54ea5-c1bf-47b7-8276-9d72220ee058" providerId="AD" clId="Web-{1E26D88F-B679-4BFA-A984-55CFA3C5B701}" dt="2021-02-01T03:21:29.241" v="273"/>
          <ac:graphicFrameMkLst>
            <pc:docMk/>
            <pc:sldMk cId="3309332106" sldId="284"/>
            <ac:graphicFrameMk id="5" creationId="{E6370B26-B9E1-45C8-94D4-8A5799A41432}"/>
          </ac:graphicFrameMkLst>
        </pc:graphicFrameChg>
      </pc:sldChg>
      <pc:sldChg chg="addSp delSp modSp new">
        <pc:chgData name="Wolf, Matthew" userId="S::wolfm@spu.edu::c3f54ea5-c1bf-47b7-8276-9d72220ee058" providerId="AD" clId="Web-{1E26D88F-B679-4BFA-A984-55CFA3C5B701}" dt="2021-02-01T03:24:32.758" v="396"/>
        <pc:sldMkLst>
          <pc:docMk/>
          <pc:sldMk cId="3503728782" sldId="285"/>
        </pc:sldMkLst>
        <pc:spChg chg="add del">
          <ac:chgData name="Wolf, Matthew" userId="S::wolfm@spu.edu::c3f54ea5-c1bf-47b7-8276-9d72220ee058" providerId="AD" clId="Web-{1E26D88F-B679-4BFA-A984-55CFA3C5B701}" dt="2021-02-01T03:23:45.617" v="280"/>
          <ac:spMkLst>
            <pc:docMk/>
            <pc:sldMk cId="3503728782" sldId="285"/>
            <ac:spMk id="3" creationId="{7F198D6E-F02F-408E-9F19-7BC567DBC7B4}"/>
          </ac:spMkLst>
        </pc:spChg>
        <pc:graphicFrameChg chg="add del mod ord modGraphic">
          <ac:chgData name="Wolf, Matthew" userId="S::wolfm@spu.edu::c3f54ea5-c1bf-47b7-8276-9d72220ee058" providerId="AD" clId="Web-{1E26D88F-B679-4BFA-A984-55CFA3C5B701}" dt="2021-02-01T03:23:34.945" v="279"/>
          <ac:graphicFrameMkLst>
            <pc:docMk/>
            <pc:sldMk cId="3503728782" sldId="285"/>
            <ac:graphicFrameMk id="5" creationId="{FB6F7900-8C1B-47CE-B2E5-26297B82C140}"/>
          </ac:graphicFrameMkLst>
        </pc:graphicFrameChg>
        <pc:graphicFrameChg chg="add mod ord modGraphic">
          <ac:chgData name="Wolf, Matthew" userId="S::wolfm@spu.edu::c3f54ea5-c1bf-47b7-8276-9d72220ee058" providerId="AD" clId="Web-{1E26D88F-B679-4BFA-A984-55CFA3C5B701}" dt="2021-02-01T03:24:32.758" v="396"/>
          <ac:graphicFrameMkLst>
            <pc:docMk/>
            <pc:sldMk cId="3503728782" sldId="285"/>
            <ac:graphicFrameMk id="7" creationId="{71E062EB-4F25-42EF-99D9-40C5E2D2912C}"/>
          </ac:graphicFrameMkLst>
        </pc:graphicFrameChg>
      </pc:sldChg>
      <pc:sldChg chg="addSp delSp modSp new">
        <pc:chgData name="Wolf, Matthew" userId="S::wolfm@spu.edu::c3f54ea5-c1bf-47b7-8276-9d72220ee058" providerId="AD" clId="Web-{1E26D88F-B679-4BFA-A984-55CFA3C5B701}" dt="2021-02-01T03:25:49.009" v="513"/>
        <pc:sldMkLst>
          <pc:docMk/>
          <pc:sldMk cId="2525570642" sldId="286"/>
        </pc:sldMkLst>
        <pc:spChg chg="del">
          <ac:chgData name="Wolf, Matthew" userId="S::wolfm@spu.edu::c3f54ea5-c1bf-47b7-8276-9d72220ee058" providerId="AD" clId="Web-{1E26D88F-B679-4BFA-A984-55CFA3C5B701}" dt="2021-02-01T03:24:57.445" v="397"/>
          <ac:spMkLst>
            <pc:docMk/>
            <pc:sldMk cId="2525570642" sldId="286"/>
            <ac:spMk id="3" creationId="{536D6BAD-7A09-458C-8A96-6B0A9EA04EEC}"/>
          </ac:spMkLst>
        </pc:spChg>
        <pc:graphicFrameChg chg="add mod ord modGraphic">
          <ac:chgData name="Wolf, Matthew" userId="S::wolfm@spu.edu::c3f54ea5-c1bf-47b7-8276-9d72220ee058" providerId="AD" clId="Web-{1E26D88F-B679-4BFA-A984-55CFA3C5B701}" dt="2021-02-01T03:25:49.009" v="513"/>
          <ac:graphicFrameMkLst>
            <pc:docMk/>
            <pc:sldMk cId="2525570642" sldId="286"/>
            <ac:graphicFrameMk id="5" creationId="{E7629AD1-07D7-4F89-89A6-2F3AE19688A2}"/>
          </ac:graphicFrameMkLst>
        </pc:graphicFrameChg>
      </pc:sldChg>
      <pc:sldChg chg="addSp delSp modSp new">
        <pc:chgData name="Wolf, Matthew" userId="S::wolfm@spu.edu::c3f54ea5-c1bf-47b7-8276-9d72220ee058" providerId="AD" clId="Web-{1E26D88F-B679-4BFA-A984-55CFA3C5B701}" dt="2021-02-01T03:27:19.369" v="540"/>
        <pc:sldMkLst>
          <pc:docMk/>
          <pc:sldMk cId="3933323442" sldId="287"/>
        </pc:sldMkLst>
        <pc:spChg chg="del">
          <ac:chgData name="Wolf, Matthew" userId="S::wolfm@spu.edu::c3f54ea5-c1bf-47b7-8276-9d72220ee058" providerId="AD" clId="Web-{1E26D88F-B679-4BFA-A984-55CFA3C5B701}" dt="2021-02-01T03:26:09.275" v="515"/>
          <ac:spMkLst>
            <pc:docMk/>
            <pc:sldMk cId="3933323442" sldId="287"/>
            <ac:spMk id="3" creationId="{8C251637-FC66-426E-998C-42F985071D78}"/>
          </ac:spMkLst>
        </pc:spChg>
        <pc:graphicFrameChg chg="add mod ord modGraphic">
          <ac:chgData name="Wolf, Matthew" userId="S::wolfm@spu.edu::c3f54ea5-c1bf-47b7-8276-9d72220ee058" providerId="AD" clId="Web-{1E26D88F-B679-4BFA-A984-55CFA3C5B701}" dt="2021-02-01T03:27:19.369" v="540"/>
          <ac:graphicFrameMkLst>
            <pc:docMk/>
            <pc:sldMk cId="3933323442" sldId="287"/>
            <ac:graphicFrameMk id="5" creationId="{B2C95E3D-28EA-4D9C-BB61-97F5EA179E56}"/>
          </ac:graphicFrameMkLst>
        </pc:graphicFrameChg>
      </pc:sldChg>
      <pc:sldChg chg="addSp delSp modSp new">
        <pc:chgData name="Wolf, Matthew" userId="S::wolfm@spu.edu::c3f54ea5-c1bf-47b7-8276-9d72220ee058" providerId="AD" clId="Web-{1E26D88F-B679-4BFA-A984-55CFA3C5B701}" dt="2021-02-01T03:28:28.728" v="621"/>
        <pc:sldMkLst>
          <pc:docMk/>
          <pc:sldMk cId="3649304926" sldId="288"/>
        </pc:sldMkLst>
        <pc:spChg chg="del">
          <ac:chgData name="Wolf, Matthew" userId="S::wolfm@spu.edu::c3f54ea5-c1bf-47b7-8276-9d72220ee058" providerId="AD" clId="Web-{1E26D88F-B679-4BFA-A984-55CFA3C5B701}" dt="2021-02-01T03:27:51.369" v="542"/>
          <ac:spMkLst>
            <pc:docMk/>
            <pc:sldMk cId="3649304926" sldId="288"/>
            <ac:spMk id="3" creationId="{058E48D1-7149-4D57-85A9-2D0D2E486915}"/>
          </ac:spMkLst>
        </pc:spChg>
        <pc:graphicFrameChg chg="add mod ord modGraphic">
          <ac:chgData name="Wolf, Matthew" userId="S::wolfm@spu.edu::c3f54ea5-c1bf-47b7-8276-9d72220ee058" providerId="AD" clId="Web-{1E26D88F-B679-4BFA-A984-55CFA3C5B701}" dt="2021-02-01T03:28:28.728" v="621"/>
          <ac:graphicFrameMkLst>
            <pc:docMk/>
            <pc:sldMk cId="3649304926" sldId="288"/>
            <ac:graphicFrameMk id="5" creationId="{466A4B2F-BFA6-46E7-BB28-7440812EC1BA}"/>
          </ac:graphicFrameMkLst>
        </pc:graphicFrameChg>
      </pc:sldChg>
      <pc:sldChg chg="addSp delSp modSp new">
        <pc:chgData name="Wolf, Matthew" userId="S::wolfm@spu.edu::c3f54ea5-c1bf-47b7-8276-9d72220ee058" providerId="AD" clId="Web-{1E26D88F-B679-4BFA-A984-55CFA3C5B701}" dt="2021-02-01T03:29:27.385" v="702"/>
        <pc:sldMkLst>
          <pc:docMk/>
          <pc:sldMk cId="625754510" sldId="289"/>
        </pc:sldMkLst>
        <pc:spChg chg="del">
          <ac:chgData name="Wolf, Matthew" userId="S::wolfm@spu.edu::c3f54ea5-c1bf-47b7-8276-9d72220ee058" providerId="AD" clId="Web-{1E26D88F-B679-4BFA-A984-55CFA3C5B701}" dt="2021-02-01T03:28:53.228" v="623"/>
          <ac:spMkLst>
            <pc:docMk/>
            <pc:sldMk cId="625754510" sldId="289"/>
            <ac:spMk id="3" creationId="{53507AA5-EA5B-41E4-8504-9A0884D7B4A2}"/>
          </ac:spMkLst>
        </pc:spChg>
        <pc:graphicFrameChg chg="add mod ord modGraphic">
          <ac:chgData name="Wolf, Matthew" userId="S::wolfm@spu.edu::c3f54ea5-c1bf-47b7-8276-9d72220ee058" providerId="AD" clId="Web-{1E26D88F-B679-4BFA-A984-55CFA3C5B701}" dt="2021-02-01T03:29:27.385" v="702"/>
          <ac:graphicFrameMkLst>
            <pc:docMk/>
            <pc:sldMk cId="625754510" sldId="289"/>
            <ac:graphicFrameMk id="5" creationId="{2740C118-F845-47BB-A212-E4618A9273E4}"/>
          </ac:graphicFrameMkLst>
        </pc:graphicFrameChg>
      </pc:sldChg>
      <pc:sldChg chg="addSp delSp modSp new">
        <pc:chgData name="Wolf, Matthew" userId="S::wolfm@spu.edu::c3f54ea5-c1bf-47b7-8276-9d72220ee058" providerId="AD" clId="Web-{1E26D88F-B679-4BFA-A984-55CFA3C5B701}" dt="2021-02-01T03:30:41.932" v="783"/>
        <pc:sldMkLst>
          <pc:docMk/>
          <pc:sldMk cId="3890703196" sldId="290"/>
        </pc:sldMkLst>
        <pc:spChg chg="del">
          <ac:chgData name="Wolf, Matthew" userId="S::wolfm@spu.edu::c3f54ea5-c1bf-47b7-8276-9d72220ee058" providerId="AD" clId="Web-{1E26D88F-B679-4BFA-A984-55CFA3C5B701}" dt="2021-02-01T03:29:54.604" v="704"/>
          <ac:spMkLst>
            <pc:docMk/>
            <pc:sldMk cId="3890703196" sldId="290"/>
            <ac:spMk id="3" creationId="{11389FE5-AAEA-4EAE-9DE6-BA899334BD63}"/>
          </ac:spMkLst>
        </pc:spChg>
        <pc:graphicFrameChg chg="add mod ord modGraphic">
          <ac:chgData name="Wolf, Matthew" userId="S::wolfm@spu.edu::c3f54ea5-c1bf-47b7-8276-9d72220ee058" providerId="AD" clId="Web-{1E26D88F-B679-4BFA-A984-55CFA3C5B701}" dt="2021-02-01T03:30:41.932" v="783"/>
          <ac:graphicFrameMkLst>
            <pc:docMk/>
            <pc:sldMk cId="3890703196" sldId="290"/>
            <ac:graphicFrameMk id="5" creationId="{B37AE5A7-FC7E-423D-ACF4-461FA06F79DD}"/>
          </ac:graphicFrameMkLst>
        </pc:graphicFrameChg>
      </pc:sldChg>
      <pc:sldChg chg="addSp delSp modSp new">
        <pc:chgData name="Wolf, Matthew" userId="S::wolfm@spu.edu::c3f54ea5-c1bf-47b7-8276-9d72220ee058" providerId="AD" clId="Web-{1E26D88F-B679-4BFA-A984-55CFA3C5B701}" dt="2021-02-01T03:31:59.246" v="853"/>
        <pc:sldMkLst>
          <pc:docMk/>
          <pc:sldMk cId="4236174579" sldId="293"/>
        </pc:sldMkLst>
        <pc:spChg chg="del">
          <ac:chgData name="Wolf, Matthew" userId="S::wolfm@spu.edu::c3f54ea5-c1bf-47b7-8276-9d72220ee058" providerId="AD" clId="Web-{1E26D88F-B679-4BFA-A984-55CFA3C5B701}" dt="2021-02-01T03:31:07.260" v="785"/>
          <ac:spMkLst>
            <pc:docMk/>
            <pc:sldMk cId="4236174579" sldId="293"/>
            <ac:spMk id="3" creationId="{EA634342-72D1-4E1F-AC31-62FC344CC09E}"/>
          </ac:spMkLst>
        </pc:spChg>
        <pc:graphicFrameChg chg="add mod ord modGraphic">
          <ac:chgData name="Wolf, Matthew" userId="S::wolfm@spu.edu::c3f54ea5-c1bf-47b7-8276-9d72220ee058" providerId="AD" clId="Web-{1E26D88F-B679-4BFA-A984-55CFA3C5B701}" dt="2021-02-01T03:31:59.246" v="853"/>
          <ac:graphicFrameMkLst>
            <pc:docMk/>
            <pc:sldMk cId="4236174579" sldId="293"/>
            <ac:graphicFrameMk id="5" creationId="{44B6DB92-43F7-435F-AFD1-3DCB5F3EE500}"/>
          </ac:graphicFrameMkLst>
        </pc:graphicFrameChg>
      </pc:sldChg>
      <pc:sldChg chg="addSp delSp modSp new">
        <pc:chgData name="Wolf, Matthew" userId="S::wolfm@spu.edu::c3f54ea5-c1bf-47b7-8276-9d72220ee058" providerId="AD" clId="Web-{1E26D88F-B679-4BFA-A984-55CFA3C5B701}" dt="2021-02-01T03:33:32.262" v="912"/>
        <pc:sldMkLst>
          <pc:docMk/>
          <pc:sldMk cId="2480827568" sldId="294"/>
        </pc:sldMkLst>
        <pc:spChg chg="del">
          <ac:chgData name="Wolf, Matthew" userId="S::wolfm@spu.edu::c3f54ea5-c1bf-47b7-8276-9d72220ee058" providerId="AD" clId="Web-{1E26D88F-B679-4BFA-A984-55CFA3C5B701}" dt="2021-02-01T03:32:33.012" v="855"/>
          <ac:spMkLst>
            <pc:docMk/>
            <pc:sldMk cId="2480827568" sldId="294"/>
            <ac:spMk id="3" creationId="{54775305-B9B2-43F2-8F72-4F1E6A297A6D}"/>
          </ac:spMkLst>
        </pc:spChg>
        <pc:graphicFrameChg chg="add mod ord modGraphic">
          <ac:chgData name="Wolf, Matthew" userId="S::wolfm@spu.edu::c3f54ea5-c1bf-47b7-8276-9d72220ee058" providerId="AD" clId="Web-{1E26D88F-B679-4BFA-A984-55CFA3C5B701}" dt="2021-02-01T03:33:32.262" v="912"/>
          <ac:graphicFrameMkLst>
            <pc:docMk/>
            <pc:sldMk cId="2480827568" sldId="294"/>
            <ac:graphicFrameMk id="5" creationId="{8CFB7816-1D01-47A8-AB46-1DAFE7411442}"/>
          </ac:graphicFrameMkLst>
        </pc:graphicFrameChg>
      </pc:sldChg>
    </pc:docChg>
  </pc:docChgLst>
  <pc:docChgLst>
    <pc:chgData name="Helke, Eric" userId="S::helkee@spu.edu::826296a5-0c66-4570-b79b-664ea326c1f1" providerId="AD" clId="Web-{3F206480-5CEE-42AB-A561-C386ED8B2E8F}"/>
    <pc:docChg chg="modSld">
      <pc:chgData name="Helke, Eric" userId="S::helkee@spu.edu::826296a5-0c66-4570-b79b-664ea326c1f1" providerId="AD" clId="Web-{3F206480-5CEE-42AB-A561-C386ED8B2E8F}" dt="2021-02-01T06:52:59.340" v="112" actId="20577"/>
      <pc:docMkLst>
        <pc:docMk/>
      </pc:docMkLst>
      <pc:sldChg chg="addSp delSp modSp">
        <pc:chgData name="Helke, Eric" userId="S::helkee@spu.edu::826296a5-0c66-4570-b79b-664ea326c1f1" providerId="AD" clId="Web-{3F206480-5CEE-42AB-A561-C386ED8B2E8F}" dt="2021-02-01T06:52:59.340" v="112" actId="20577"/>
        <pc:sldMkLst>
          <pc:docMk/>
          <pc:sldMk cId="2713130799" sldId="305"/>
        </pc:sldMkLst>
        <pc:spChg chg="del">
          <ac:chgData name="Helke, Eric" userId="S::helkee@spu.edu::826296a5-0c66-4570-b79b-664ea326c1f1" providerId="AD" clId="Web-{3F206480-5CEE-42AB-A561-C386ED8B2E8F}" dt="2021-02-01T06:47:05.656" v="0"/>
          <ac:spMkLst>
            <pc:docMk/>
            <pc:sldMk cId="2713130799" sldId="305"/>
            <ac:spMk id="3" creationId="{BDE737AD-53BA-4C25-A7E6-F81B732089C0}"/>
          </ac:spMkLst>
        </pc:spChg>
        <pc:spChg chg="add mod">
          <ac:chgData name="Helke, Eric" userId="S::helkee@spu.edu::826296a5-0c66-4570-b79b-664ea326c1f1" providerId="AD" clId="Web-{3F206480-5CEE-42AB-A561-C386ED8B2E8F}" dt="2021-02-01T06:52:59.340" v="112" actId="20577"/>
          <ac:spMkLst>
            <pc:docMk/>
            <pc:sldMk cId="2713130799" sldId="305"/>
            <ac:spMk id="7" creationId="{7B1DCE83-EFB8-45C5-8689-979CEB054B05}"/>
          </ac:spMkLst>
        </pc:spChg>
        <pc:picChg chg="add mod modCrop">
          <ac:chgData name="Helke, Eric" userId="S::helkee@spu.edu::826296a5-0c66-4570-b79b-664ea326c1f1" providerId="AD" clId="Web-{3F206480-5CEE-42AB-A561-C386ED8B2E8F}" dt="2021-02-01T06:49:11.029" v="10" actId="14100"/>
          <ac:picMkLst>
            <pc:docMk/>
            <pc:sldMk cId="2713130799" sldId="305"/>
            <ac:picMk id="4" creationId="{D4D9B9EF-005E-4EA3-9DBA-D0AD5B239919}"/>
          </ac:picMkLst>
        </pc:picChg>
        <pc:picChg chg="add mod">
          <ac:chgData name="Helke, Eric" userId="S::helkee@spu.edu::826296a5-0c66-4570-b79b-664ea326c1f1" providerId="AD" clId="Web-{3F206480-5CEE-42AB-A561-C386ED8B2E8F}" dt="2021-02-01T06:49:20.873" v="12" actId="14100"/>
          <ac:picMkLst>
            <pc:docMk/>
            <pc:sldMk cId="2713130799" sldId="305"/>
            <ac:picMk id="5" creationId="{DF78E6C2-1814-4732-9486-225AA5BCE729}"/>
          </ac:picMkLst>
        </pc:picChg>
      </pc:sldChg>
    </pc:docChg>
  </pc:docChgLst>
  <pc:docChgLst>
    <pc:chgData name="Helke, Eric" userId="S::helkee@spu.edu::826296a5-0c66-4570-b79b-664ea326c1f1" providerId="AD" clId="Web-{F4896D10-8170-44D4-BDD4-E2628F2DD566}"/>
    <pc:docChg chg="addSld delSld modSld">
      <pc:chgData name="Helke, Eric" userId="S::helkee@spu.edu::826296a5-0c66-4570-b79b-664ea326c1f1" providerId="AD" clId="Web-{F4896D10-8170-44D4-BDD4-E2628F2DD566}" dt="2021-02-02T20:33:03.524" v="12"/>
      <pc:docMkLst>
        <pc:docMk/>
      </pc:docMkLst>
      <pc:sldChg chg="addSp delSp modSp">
        <pc:chgData name="Helke, Eric" userId="S::helkee@spu.edu::826296a5-0c66-4570-b79b-664ea326c1f1" providerId="AD" clId="Web-{F4896D10-8170-44D4-BDD4-E2628F2DD566}" dt="2021-02-02T20:33:03.524" v="12"/>
        <pc:sldMkLst>
          <pc:docMk/>
          <pc:sldMk cId="2518870047" sldId="261"/>
        </pc:sldMkLst>
        <pc:cxnChg chg="add del mod">
          <ac:chgData name="Helke, Eric" userId="S::helkee@spu.edu::826296a5-0c66-4570-b79b-664ea326c1f1" providerId="AD" clId="Web-{F4896D10-8170-44D4-BDD4-E2628F2DD566}" dt="2021-02-02T20:33:03.524" v="12"/>
          <ac:cxnSpMkLst>
            <pc:docMk/>
            <pc:sldMk cId="2518870047" sldId="261"/>
            <ac:cxnSpMk id="3" creationId="{C30CA171-61AF-4BBC-9D4D-058AFB3ABF85}"/>
          </ac:cxnSpMkLst>
        </pc:cxnChg>
      </pc:sldChg>
      <pc:sldChg chg="new del">
        <pc:chgData name="Helke, Eric" userId="S::helkee@spu.edu::826296a5-0c66-4570-b79b-664ea326c1f1" providerId="AD" clId="Web-{F4896D10-8170-44D4-BDD4-E2628F2DD566}" dt="2021-02-02T20:31:27.915" v="1"/>
        <pc:sldMkLst>
          <pc:docMk/>
          <pc:sldMk cId="1803708802" sldId="309"/>
        </pc:sldMkLst>
      </pc:sldChg>
    </pc:docChg>
  </pc:docChgLst>
  <pc:docChgLst>
    <pc:chgData name="Liu, Sean" userId="S::lius8@spu.edu::3a20cb69-48d6-46b1-931a-30f7d4c1cc0e" providerId="AD" clId="Web-{9AEB603D-0C1F-48C0-AF4C-7CBDB8973C5B}"/>
    <pc:docChg chg="modSld">
      <pc:chgData name="Liu, Sean" userId="S::lius8@spu.edu::3a20cb69-48d6-46b1-931a-30f7d4c1cc0e" providerId="AD" clId="Web-{9AEB603D-0C1F-48C0-AF4C-7CBDB8973C5B}" dt="2021-01-31T23:39:25.095" v="4" actId="1076"/>
      <pc:docMkLst>
        <pc:docMk/>
      </pc:docMkLst>
      <pc:sldChg chg="addSp delSp modSp mod setBg">
        <pc:chgData name="Liu, Sean" userId="S::lius8@spu.edu::3a20cb69-48d6-46b1-931a-30f7d4c1cc0e" providerId="AD" clId="Web-{9AEB603D-0C1F-48C0-AF4C-7CBDB8973C5B}" dt="2021-01-31T23:39:25.095" v="4" actId="1076"/>
        <pc:sldMkLst>
          <pc:docMk/>
          <pc:sldMk cId="56589575" sldId="270"/>
        </pc:sldMkLst>
        <pc:spChg chg="mod">
          <ac:chgData name="Liu, Sean" userId="S::lius8@spu.edu::3a20cb69-48d6-46b1-931a-30f7d4c1cc0e" providerId="AD" clId="Web-{9AEB603D-0C1F-48C0-AF4C-7CBDB8973C5B}" dt="2021-01-31T23:39:20.095" v="3"/>
          <ac:spMkLst>
            <pc:docMk/>
            <pc:sldMk cId="56589575" sldId="270"/>
            <ac:spMk id="2" creationId="{BC833B2E-D0F9-4350-B0C6-F6530985B362}"/>
          </ac:spMkLst>
        </pc:spChg>
        <pc:spChg chg="del">
          <ac:chgData name="Liu, Sean" userId="S::lius8@spu.edu::3a20cb69-48d6-46b1-931a-30f7d4c1cc0e" providerId="AD" clId="Web-{9AEB603D-0C1F-48C0-AF4C-7CBDB8973C5B}" dt="2021-01-31T23:38:53.345" v="0"/>
          <ac:spMkLst>
            <pc:docMk/>
            <pc:sldMk cId="56589575" sldId="270"/>
            <ac:spMk id="5" creationId="{9E329CA2-B8AE-4CC3-B5A6-AD1CC40567E3}"/>
          </ac:spMkLst>
        </pc:spChg>
        <pc:spChg chg="add del">
          <ac:chgData name="Liu, Sean" userId="S::lius8@spu.edu::3a20cb69-48d6-46b1-931a-30f7d4c1cc0e" providerId="AD" clId="Web-{9AEB603D-0C1F-48C0-AF4C-7CBDB8973C5B}" dt="2021-01-31T23:39:20.095" v="3"/>
          <ac:spMkLst>
            <pc:docMk/>
            <pc:sldMk cId="56589575" sldId="270"/>
            <ac:spMk id="7" creationId="{AD3E3E72-5515-4ADE-B4EE-32F26D66F24F}"/>
          </ac:spMkLst>
        </pc:spChg>
        <pc:picChg chg="add mod ord">
          <ac:chgData name="Liu, Sean" userId="S::lius8@spu.edu::3a20cb69-48d6-46b1-931a-30f7d4c1cc0e" providerId="AD" clId="Web-{9AEB603D-0C1F-48C0-AF4C-7CBDB8973C5B}" dt="2021-01-31T23:39:25.095" v="4" actId="1076"/>
          <ac:picMkLst>
            <pc:docMk/>
            <pc:sldMk cId="56589575" sldId="270"/>
            <ac:picMk id="3" creationId="{B7E6318A-F9F3-4802-8E9C-4ADCA2BB88E3}"/>
          </ac:picMkLst>
        </pc:picChg>
      </pc:sldChg>
    </pc:docChg>
  </pc:docChgLst>
  <pc:docChgLst>
    <pc:chgData name="Eric Helke" userId="826296a5-0c66-4570-b79b-664ea326c1f1" providerId="ADAL" clId="{8188CED3-8363-4E5D-AB6C-F493883A1282}"/>
    <pc:docChg chg="undo custSel addSld delSld modSld">
      <pc:chgData name="Eric Helke" userId="826296a5-0c66-4570-b79b-664ea326c1f1" providerId="ADAL" clId="{8188CED3-8363-4E5D-AB6C-F493883A1282}" dt="2021-02-02T21:32:12.459" v="1591" actId="20577"/>
      <pc:docMkLst>
        <pc:docMk/>
      </pc:docMkLst>
      <pc:sldChg chg="modSp mod">
        <pc:chgData name="Eric Helke" userId="826296a5-0c66-4570-b79b-664ea326c1f1" providerId="ADAL" clId="{8188CED3-8363-4E5D-AB6C-F493883A1282}" dt="2021-01-31T19:17:54.553" v="763"/>
        <pc:sldMkLst>
          <pc:docMk/>
          <pc:sldMk cId="109857222" sldId="256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Eric Helke" userId="826296a5-0c66-4570-b79b-664ea326c1f1" providerId="ADAL" clId="{8188CED3-8363-4E5D-AB6C-F493883A1282}" dt="2021-01-31T18:41:00.475" v="127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 mod">
        <pc:chgData name="Eric Helke" userId="826296a5-0c66-4570-b79b-664ea326c1f1" providerId="ADAL" clId="{8188CED3-8363-4E5D-AB6C-F493883A1282}" dt="2021-02-01T03:37:19.371" v="1563" actId="20577"/>
        <pc:sldMkLst>
          <pc:docMk/>
          <pc:sldMk cId="3351923263" sldId="257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3351923263" sldId="257"/>
            <ac:spMk id="2" creationId="{2EF8AE26-2476-43F0-98A6-FAB1A1405FD4}"/>
          </ac:spMkLst>
        </pc:spChg>
        <pc:spChg chg="mod">
          <ac:chgData name="Eric Helke" userId="826296a5-0c66-4570-b79b-664ea326c1f1" providerId="ADAL" clId="{8188CED3-8363-4E5D-AB6C-F493883A1282}" dt="2021-02-01T03:37:19.371" v="1563" actId="20577"/>
          <ac:spMkLst>
            <pc:docMk/>
            <pc:sldMk cId="3351923263" sldId="257"/>
            <ac:spMk id="3" creationId="{1D14EA68-0489-4FB2-B169-07697F0325B3}"/>
          </ac:spMkLst>
        </pc:spChg>
      </pc:sldChg>
      <pc:sldChg chg="modSp new mod">
        <pc:chgData name="Eric Helke" userId="826296a5-0c66-4570-b79b-664ea326c1f1" providerId="ADAL" clId="{8188CED3-8363-4E5D-AB6C-F493883A1282}" dt="2021-01-31T18:41:52.850" v="205" actId="20577"/>
        <pc:sldMkLst>
          <pc:docMk/>
          <pc:sldMk cId="1404210496" sldId="258"/>
        </pc:sldMkLst>
        <pc:spChg chg="mod">
          <ac:chgData name="Eric Helke" userId="826296a5-0c66-4570-b79b-664ea326c1f1" providerId="ADAL" clId="{8188CED3-8363-4E5D-AB6C-F493883A1282}" dt="2021-01-31T18:41:52.850" v="205" actId="20577"/>
          <ac:spMkLst>
            <pc:docMk/>
            <pc:sldMk cId="1404210496" sldId="258"/>
            <ac:spMk id="2" creationId="{BC833B2E-D0F9-4350-B0C6-F6530985B362}"/>
          </ac:spMkLst>
        </pc:spChg>
      </pc:sldChg>
      <pc:sldChg chg="addSp delSp modSp add mod modNotesTx">
        <pc:chgData name="Eric Helke" userId="826296a5-0c66-4570-b79b-664ea326c1f1" providerId="ADAL" clId="{8188CED3-8363-4E5D-AB6C-F493883A1282}" dt="2021-02-01T03:33:51.916" v="1510" actId="20577"/>
        <pc:sldMkLst>
          <pc:docMk/>
          <pc:sldMk cId="1069543253" sldId="259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1069543253" sldId="259"/>
            <ac:spMk id="2" creationId="{BC833B2E-D0F9-4350-B0C6-F6530985B362}"/>
          </ac:spMkLst>
        </pc:spChg>
        <pc:spChg chg="del">
          <ac:chgData name="Eric Helke" userId="826296a5-0c66-4570-b79b-664ea326c1f1" providerId="ADAL" clId="{8188CED3-8363-4E5D-AB6C-F493883A1282}" dt="2021-01-31T19:04:57.143" v="676" actId="478"/>
          <ac:spMkLst>
            <pc:docMk/>
            <pc:sldMk cId="1069543253" sldId="259"/>
            <ac:spMk id="3" creationId="{12C5A9F5-35D6-408C-BBA8-78CFA911CAE3}"/>
          </ac:spMkLst>
        </pc:spChg>
        <pc:graphicFrameChg chg="add mod modGraphic">
          <ac:chgData name="Eric Helke" userId="826296a5-0c66-4570-b79b-664ea326c1f1" providerId="ADAL" clId="{8188CED3-8363-4E5D-AB6C-F493883A1282}" dt="2021-01-31T19:18:48.061" v="786" actId="12385"/>
          <ac:graphicFrameMkLst>
            <pc:docMk/>
            <pc:sldMk cId="1069543253" sldId="259"/>
            <ac:graphicFrameMk id="4" creationId="{6BEC0E2C-49F6-4A15-A404-E9DF272949E7}"/>
          </ac:graphicFrameMkLst>
        </pc:graphicFrameChg>
      </pc:sldChg>
      <pc:sldChg chg="addSp">
        <pc:chgData name="Eric Helke" userId="826296a5-0c66-4570-b79b-664ea326c1f1" providerId="ADAL" clId="{8188CED3-8363-4E5D-AB6C-F493883A1282}" dt="2021-01-31T18:49:57.655" v="585"/>
        <pc:sldMkLst>
          <pc:docMk/>
          <pc:sldMk cId="409012154" sldId="260"/>
        </pc:sldMkLst>
        <pc:picChg chg="add">
          <ac:chgData name="Eric Helke" userId="826296a5-0c66-4570-b79b-664ea326c1f1" providerId="ADAL" clId="{8188CED3-8363-4E5D-AB6C-F493883A1282}" dt="2021-01-31T18:49:57.655" v="585"/>
          <ac:picMkLst>
            <pc:docMk/>
            <pc:sldMk cId="409012154" sldId="260"/>
            <ac:picMk id="1026" creationId="{54138899-1EE6-44F3-9659-746431E2227F}"/>
          </ac:picMkLst>
        </pc:picChg>
      </pc:sldChg>
      <pc:sldChg chg="delSp modSp add del mod modNotesTx">
        <pc:chgData name="Eric Helke" userId="826296a5-0c66-4570-b79b-664ea326c1f1" providerId="ADAL" clId="{8188CED3-8363-4E5D-AB6C-F493883A1282}" dt="2021-02-01T03:33:26.101" v="1482" actId="20577"/>
        <pc:sldMkLst>
          <pc:docMk/>
          <pc:sldMk cId="1928136097" sldId="260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1928136097" sldId="260"/>
            <ac:spMk id="2" creationId="{BC833B2E-D0F9-4350-B0C6-F6530985B362}"/>
          </ac:spMkLst>
        </pc:spChg>
        <pc:spChg chg="del">
          <ac:chgData name="Eric Helke" userId="826296a5-0c66-4570-b79b-664ea326c1f1" providerId="ADAL" clId="{8188CED3-8363-4E5D-AB6C-F493883A1282}" dt="2021-01-31T18:49:56.664" v="584" actId="478"/>
          <ac:spMkLst>
            <pc:docMk/>
            <pc:sldMk cId="1928136097" sldId="260"/>
            <ac:spMk id="3" creationId="{12C5A9F5-35D6-408C-BBA8-78CFA911CAE3}"/>
          </ac:spMkLst>
        </pc:spChg>
        <pc:picChg chg="mod">
          <ac:chgData name="Eric Helke" userId="826296a5-0c66-4570-b79b-664ea326c1f1" providerId="ADAL" clId="{8188CED3-8363-4E5D-AB6C-F493883A1282}" dt="2021-01-31T19:19:02.170" v="789" actId="1076"/>
          <ac:picMkLst>
            <pc:docMk/>
            <pc:sldMk cId="1928136097" sldId="260"/>
            <ac:picMk id="1026" creationId="{54138899-1EE6-44F3-9659-746431E2227F}"/>
          </ac:picMkLst>
        </pc:picChg>
      </pc:sldChg>
      <pc:sldChg chg="addSp delSp modSp add mod modNotesTx">
        <pc:chgData name="Eric Helke" userId="826296a5-0c66-4570-b79b-664ea326c1f1" providerId="ADAL" clId="{8188CED3-8363-4E5D-AB6C-F493883A1282}" dt="2021-02-01T03:33:30.192" v="1486" actId="20577"/>
        <pc:sldMkLst>
          <pc:docMk/>
          <pc:sldMk cId="2518870047" sldId="261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2518870047" sldId="261"/>
            <ac:spMk id="2" creationId="{BC833B2E-D0F9-4350-B0C6-F6530985B362}"/>
          </ac:spMkLst>
        </pc:spChg>
        <pc:spChg chg="del">
          <ac:chgData name="Eric Helke" userId="826296a5-0c66-4570-b79b-664ea326c1f1" providerId="ADAL" clId="{8188CED3-8363-4E5D-AB6C-F493883A1282}" dt="2021-01-31T18:52:26.084" v="589" actId="478"/>
          <ac:spMkLst>
            <pc:docMk/>
            <pc:sldMk cId="2518870047" sldId="261"/>
            <ac:spMk id="3" creationId="{12C5A9F5-35D6-408C-BBA8-78CFA911CAE3}"/>
          </ac:spMkLst>
        </pc:spChg>
        <pc:picChg chg="add mod">
          <ac:chgData name="Eric Helke" userId="826296a5-0c66-4570-b79b-664ea326c1f1" providerId="ADAL" clId="{8188CED3-8363-4E5D-AB6C-F493883A1282}" dt="2021-01-31T19:19:26.965" v="792" actId="1076"/>
          <ac:picMkLst>
            <pc:docMk/>
            <pc:sldMk cId="2518870047" sldId="261"/>
            <ac:picMk id="5" creationId="{97EA2936-AED7-479E-987A-8D31145F6A1D}"/>
          </ac:picMkLst>
        </pc:picChg>
      </pc:sldChg>
      <pc:sldChg chg="addSp delSp modSp add mod setBg modNotesTx">
        <pc:chgData name="Eric Helke" userId="826296a5-0c66-4570-b79b-664ea326c1f1" providerId="ADAL" clId="{8188CED3-8363-4E5D-AB6C-F493883A1282}" dt="2021-02-01T03:33:33.890" v="1490" actId="20577"/>
        <pc:sldMkLst>
          <pc:docMk/>
          <pc:sldMk cId="1086660794" sldId="262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1086660794" sldId="262"/>
            <ac:spMk id="2" creationId="{BC833B2E-D0F9-4350-B0C6-F6530985B362}"/>
          </ac:spMkLst>
        </pc:spChg>
        <pc:spChg chg="del">
          <ac:chgData name="Eric Helke" userId="826296a5-0c66-4570-b79b-664ea326c1f1" providerId="ADAL" clId="{8188CED3-8363-4E5D-AB6C-F493883A1282}" dt="2021-01-31T18:53:15.609" v="593" actId="478"/>
          <ac:spMkLst>
            <pc:docMk/>
            <pc:sldMk cId="1086660794" sldId="262"/>
            <ac:spMk id="3" creationId="{12C5A9F5-35D6-408C-BBA8-78CFA911CAE3}"/>
          </ac:spMkLst>
        </pc:spChg>
        <pc:spChg chg="add del">
          <ac:chgData name="Eric Helke" userId="826296a5-0c66-4570-b79b-664ea326c1f1" providerId="ADAL" clId="{8188CED3-8363-4E5D-AB6C-F493883A1282}" dt="2021-01-31T18:53:24.044" v="596" actId="26606"/>
          <ac:spMkLst>
            <pc:docMk/>
            <pc:sldMk cId="1086660794" sldId="262"/>
            <ac:spMk id="10" creationId="{D4771268-CB57-404A-9271-370EB28F6090}"/>
          </ac:spMkLst>
        </pc:spChg>
        <pc:picChg chg="add mod">
          <ac:chgData name="Eric Helke" userId="826296a5-0c66-4570-b79b-664ea326c1f1" providerId="ADAL" clId="{8188CED3-8363-4E5D-AB6C-F493883A1282}" dt="2021-01-31T19:19:21.461" v="791" actId="1076"/>
          <ac:picMkLst>
            <pc:docMk/>
            <pc:sldMk cId="1086660794" sldId="262"/>
            <ac:picMk id="5" creationId="{4D995D27-3336-4B66-BAE1-04A7270DA89E}"/>
          </ac:picMkLst>
        </pc:picChg>
      </pc:sldChg>
      <pc:sldChg chg="addSp delSp modSp add mod modNotesTx">
        <pc:chgData name="Eric Helke" userId="826296a5-0c66-4570-b79b-664ea326c1f1" providerId="ADAL" clId="{8188CED3-8363-4E5D-AB6C-F493883A1282}" dt="2021-02-01T03:33:37.051" v="1494" actId="20577"/>
        <pc:sldMkLst>
          <pc:docMk/>
          <pc:sldMk cId="1060506450" sldId="263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1060506450" sldId="263"/>
            <ac:spMk id="2" creationId="{BC833B2E-D0F9-4350-B0C6-F6530985B362}"/>
          </ac:spMkLst>
        </pc:spChg>
        <pc:spChg chg="del">
          <ac:chgData name="Eric Helke" userId="826296a5-0c66-4570-b79b-664ea326c1f1" providerId="ADAL" clId="{8188CED3-8363-4E5D-AB6C-F493883A1282}" dt="2021-01-31T18:55:00.747" v="601" actId="478"/>
          <ac:spMkLst>
            <pc:docMk/>
            <pc:sldMk cId="1060506450" sldId="263"/>
            <ac:spMk id="3" creationId="{12C5A9F5-35D6-408C-BBA8-78CFA911CAE3}"/>
          </ac:spMkLst>
        </pc:spChg>
        <pc:spChg chg="add mod">
          <ac:chgData name="Eric Helke" userId="826296a5-0c66-4570-b79b-664ea326c1f1" providerId="ADAL" clId="{8188CED3-8363-4E5D-AB6C-F493883A1282}" dt="2021-01-31T18:55:48.440" v="611" actId="1076"/>
          <ac:spMkLst>
            <pc:docMk/>
            <pc:sldMk cId="1060506450" sldId="263"/>
            <ac:spMk id="5" creationId="{22FF377E-35F8-4DC6-BA06-D965E689D34A}"/>
          </ac:spMkLst>
        </pc:spChg>
        <pc:picChg chg="add mod">
          <ac:chgData name="Eric Helke" userId="826296a5-0c66-4570-b79b-664ea326c1f1" providerId="ADAL" clId="{8188CED3-8363-4E5D-AB6C-F493883A1282}" dt="2021-01-31T18:55:17.358" v="606" actId="1076"/>
          <ac:picMkLst>
            <pc:docMk/>
            <pc:sldMk cId="1060506450" sldId="263"/>
            <ac:picMk id="4" creationId="{45E36E08-1FE9-4ABF-9687-DF5762D9B695}"/>
          </ac:picMkLst>
        </pc:picChg>
      </pc:sldChg>
      <pc:sldChg chg="addSp delSp modSp add mod modNotesTx">
        <pc:chgData name="Eric Helke" userId="826296a5-0c66-4570-b79b-664ea326c1f1" providerId="ADAL" clId="{8188CED3-8363-4E5D-AB6C-F493883A1282}" dt="2021-02-01T03:33:40.386" v="1498" actId="20577"/>
        <pc:sldMkLst>
          <pc:docMk/>
          <pc:sldMk cId="2770774185" sldId="264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2770774185" sldId="264"/>
            <ac:spMk id="2" creationId="{BC833B2E-D0F9-4350-B0C6-F6530985B362}"/>
          </ac:spMkLst>
        </pc:spChg>
        <pc:spChg chg="del">
          <ac:chgData name="Eric Helke" userId="826296a5-0c66-4570-b79b-664ea326c1f1" providerId="ADAL" clId="{8188CED3-8363-4E5D-AB6C-F493883A1282}" dt="2021-01-31T18:56:01.032" v="612" actId="478"/>
          <ac:spMkLst>
            <pc:docMk/>
            <pc:sldMk cId="2770774185" sldId="264"/>
            <ac:spMk id="3" creationId="{12C5A9F5-35D6-408C-BBA8-78CFA911CAE3}"/>
          </ac:spMkLst>
        </pc:spChg>
        <pc:spChg chg="add mod">
          <ac:chgData name="Eric Helke" userId="826296a5-0c66-4570-b79b-664ea326c1f1" providerId="ADAL" clId="{8188CED3-8363-4E5D-AB6C-F493883A1282}" dt="2021-01-31T18:57:24.188" v="647" actId="1037"/>
          <ac:spMkLst>
            <pc:docMk/>
            <pc:sldMk cId="2770774185" sldId="264"/>
            <ac:spMk id="5" creationId="{A040C879-E085-4C19-9D5E-9DB4373F56E1}"/>
          </ac:spMkLst>
        </pc:spChg>
        <pc:picChg chg="add mod">
          <ac:chgData name="Eric Helke" userId="826296a5-0c66-4570-b79b-664ea326c1f1" providerId="ADAL" clId="{8188CED3-8363-4E5D-AB6C-F493883A1282}" dt="2021-01-31T19:19:44.167" v="794" actId="1076"/>
          <ac:picMkLst>
            <pc:docMk/>
            <pc:sldMk cId="2770774185" sldId="264"/>
            <ac:picMk id="4" creationId="{91884FFA-75D8-439C-9D76-A8B727AE00CE}"/>
          </ac:picMkLst>
        </pc:picChg>
      </pc:sldChg>
      <pc:sldChg chg="delSp modSp add del mod modNotesTx">
        <pc:chgData name="Eric Helke" userId="826296a5-0c66-4570-b79b-664ea326c1f1" providerId="ADAL" clId="{8188CED3-8363-4E5D-AB6C-F493883A1282}" dt="2021-02-01T03:33:44.373" v="1502" actId="20577"/>
        <pc:sldMkLst>
          <pc:docMk/>
          <pc:sldMk cId="1836673948" sldId="265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1836673948" sldId="265"/>
            <ac:spMk id="2" creationId="{BC833B2E-D0F9-4350-B0C6-F6530985B362}"/>
          </ac:spMkLst>
        </pc:spChg>
        <pc:spChg chg="del">
          <ac:chgData name="Eric Helke" userId="826296a5-0c66-4570-b79b-664ea326c1f1" providerId="ADAL" clId="{8188CED3-8363-4E5D-AB6C-F493883A1282}" dt="2021-01-31T18:58:38.223" v="648" actId="478"/>
          <ac:spMkLst>
            <pc:docMk/>
            <pc:sldMk cId="1836673948" sldId="265"/>
            <ac:spMk id="3" creationId="{12C5A9F5-35D6-408C-BBA8-78CFA911CAE3}"/>
          </ac:spMkLst>
        </pc:spChg>
        <pc:picChg chg="mod">
          <ac:chgData name="Eric Helke" userId="826296a5-0c66-4570-b79b-664ea326c1f1" providerId="ADAL" clId="{8188CED3-8363-4E5D-AB6C-F493883A1282}" dt="2021-01-31T19:19:58.880" v="796" actId="1076"/>
          <ac:picMkLst>
            <pc:docMk/>
            <pc:sldMk cId="1836673948" sldId="265"/>
            <ac:picMk id="2050" creationId="{732BB7CE-3013-4286-88DA-771227652D3D}"/>
          </ac:picMkLst>
        </pc:picChg>
      </pc:sldChg>
      <pc:sldChg chg="addSp">
        <pc:chgData name="Eric Helke" userId="826296a5-0c66-4570-b79b-664ea326c1f1" providerId="ADAL" clId="{8188CED3-8363-4E5D-AB6C-F493883A1282}" dt="2021-01-31T18:58:39.229" v="649"/>
        <pc:sldMkLst>
          <pc:docMk/>
          <pc:sldMk cId="2817295918" sldId="265"/>
        </pc:sldMkLst>
        <pc:picChg chg="add">
          <ac:chgData name="Eric Helke" userId="826296a5-0c66-4570-b79b-664ea326c1f1" providerId="ADAL" clId="{8188CED3-8363-4E5D-AB6C-F493883A1282}" dt="2021-01-31T18:58:39.229" v="649"/>
          <ac:picMkLst>
            <pc:docMk/>
            <pc:sldMk cId="2817295918" sldId="265"/>
            <ac:picMk id="2050" creationId="{732BB7CE-3013-4286-88DA-771227652D3D}"/>
          </ac:picMkLst>
        </pc:picChg>
      </pc:sldChg>
      <pc:sldChg chg="addSp delSp modSp add mod setBg modNotesTx">
        <pc:chgData name="Eric Helke" userId="826296a5-0c66-4570-b79b-664ea326c1f1" providerId="ADAL" clId="{8188CED3-8363-4E5D-AB6C-F493883A1282}" dt="2021-02-01T03:33:47.225" v="1506" actId="20577"/>
        <pc:sldMkLst>
          <pc:docMk/>
          <pc:sldMk cId="1803236752" sldId="266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1803236752" sldId="266"/>
            <ac:spMk id="2" creationId="{BC833B2E-D0F9-4350-B0C6-F6530985B362}"/>
          </ac:spMkLst>
        </pc:spChg>
        <pc:spChg chg="del">
          <ac:chgData name="Eric Helke" userId="826296a5-0c66-4570-b79b-664ea326c1f1" providerId="ADAL" clId="{8188CED3-8363-4E5D-AB6C-F493883A1282}" dt="2021-01-31T18:58:52.133" v="653" actId="478"/>
          <ac:spMkLst>
            <pc:docMk/>
            <pc:sldMk cId="1803236752" sldId="266"/>
            <ac:spMk id="3" creationId="{12C5A9F5-35D6-408C-BBA8-78CFA911CAE3}"/>
          </ac:spMkLst>
        </pc:spChg>
        <pc:spChg chg="add del">
          <ac:chgData name="Eric Helke" userId="826296a5-0c66-4570-b79b-664ea326c1f1" providerId="ADAL" clId="{8188CED3-8363-4E5D-AB6C-F493883A1282}" dt="2021-01-31T19:00:16.188" v="658" actId="26606"/>
          <ac:spMkLst>
            <pc:docMk/>
            <pc:sldMk cId="1803236752" sldId="266"/>
            <ac:spMk id="9" creationId="{A4AC5506-6312-4701-8D3C-40187889A947}"/>
          </ac:spMkLst>
        </pc:spChg>
        <pc:picChg chg="add mod">
          <ac:chgData name="Eric Helke" userId="826296a5-0c66-4570-b79b-664ea326c1f1" providerId="ADAL" clId="{8188CED3-8363-4E5D-AB6C-F493883A1282}" dt="2021-01-31T19:20:16.684" v="801" actId="1076"/>
          <ac:picMkLst>
            <pc:docMk/>
            <pc:sldMk cId="1803236752" sldId="266"/>
            <ac:picMk id="4" creationId="{753FB7FE-3F13-4E53-92F9-96F5B46F2C0B}"/>
          </ac:picMkLst>
        </pc:picChg>
      </pc:sldChg>
      <pc:sldChg chg="delSp modSp add del mod modNotesTx">
        <pc:chgData name="Eric Helke" userId="826296a5-0c66-4570-b79b-664ea326c1f1" providerId="ADAL" clId="{8188CED3-8363-4E5D-AB6C-F493883A1282}" dt="2021-02-01T03:34:04.423" v="1513" actId="20577"/>
        <pc:sldMkLst>
          <pc:docMk/>
          <pc:sldMk cId="940231327" sldId="267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940231327" sldId="267"/>
            <ac:spMk id="2" creationId="{BC833B2E-D0F9-4350-B0C6-F6530985B362}"/>
          </ac:spMkLst>
        </pc:spChg>
        <pc:spChg chg="del">
          <ac:chgData name="Eric Helke" userId="826296a5-0c66-4570-b79b-664ea326c1f1" providerId="ADAL" clId="{8188CED3-8363-4E5D-AB6C-F493883A1282}" dt="2021-01-31T19:02:01.273" v="661" actId="478"/>
          <ac:spMkLst>
            <pc:docMk/>
            <pc:sldMk cId="940231327" sldId="267"/>
            <ac:spMk id="3" creationId="{12C5A9F5-35D6-408C-BBA8-78CFA911CAE3}"/>
          </ac:spMkLst>
        </pc:spChg>
        <pc:picChg chg="mod">
          <ac:chgData name="Eric Helke" userId="826296a5-0c66-4570-b79b-664ea326c1f1" providerId="ADAL" clId="{8188CED3-8363-4E5D-AB6C-F493883A1282}" dt="2021-01-31T19:20:35.393" v="803" actId="1076"/>
          <ac:picMkLst>
            <pc:docMk/>
            <pc:sldMk cId="940231327" sldId="267"/>
            <ac:picMk id="3074" creationId="{625DD87B-4F7C-4280-A539-38DFA3C3FD18}"/>
          </ac:picMkLst>
        </pc:picChg>
      </pc:sldChg>
      <pc:sldChg chg="addSp">
        <pc:chgData name="Eric Helke" userId="826296a5-0c66-4570-b79b-664ea326c1f1" providerId="ADAL" clId="{8188CED3-8363-4E5D-AB6C-F493883A1282}" dt="2021-01-31T19:02:02.384" v="662"/>
        <pc:sldMkLst>
          <pc:docMk/>
          <pc:sldMk cId="1637776514" sldId="267"/>
        </pc:sldMkLst>
        <pc:picChg chg="add">
          <ac:chgData name="Eric Helke" userId="826296a5-0c66-4570-b79b-664ea326c1f1" providerId="ADAL" clId="{8188CED3-8363-4E5D-AB6C-F493883A1282}" dt="2021-01-31T19:02:02.384" v="662"/>
          <ac:picMkLst>
            <pc:docMk/>
            <pc:sldMk cId="1637776514" sldId="267"/>
            <ac:picMk id="3074" creationId="{625DD87B-4F7C-4280-A539-38DFA3C3FD18}"/>
          </ac:picMkLst>
        </pc:picChg>
      </pc:sldChg>
      <pc:sldChg chg="delSp modSp add del mod modNotesTx">
        <pc:chgData name="Eric Helke" userId="826296a5-0c66-4570-b79b-664ea326c1f1" providerId="ADAL" clId="{8188CED3-8363-4E5D-AB6C-F493883A1282}" dt="2021-02-01T03:34:07.210" v="1516" actId="20577"/>
        <pc:sldMkLst>
          <pc:docMk/>
          <pc:sldMk cId="983268613" sldId="268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983268613" sldId="268"/>
            <ac:spMk id="2" creationId="{BC833B2E-D0F9-4350-B0C6-F6530985B362}"/>
          </ac:spMkLst>
        </pc:spChg>
        <pc:spChg chg="del">
          <ac:chgData name="Eric Helke" userId="826296a5-0c66-4570-b79b-664ea326c1f1" providerId="ADAL" clId="{8188CED3-8363-4E5D-AB6C-F493883A1282}" dt="2021-01-31T19:02:19.456" v="665" actId="478"/>
          <ac:spMkLst>
            <pc:docMk/>
            <pc:sldMk cId="983268613" sldId="268"/>
            <ac:spMk id="3" creationId="{12C5A9F5-35D6-408C-BBA8-78CFA911CAE3}"/>
          </ac:spMkLst>
        </pc:spChg>
        <pc:picChg chg="mod">
          <ac:chgData name="Eric Helke" userId="826296a5-0c66-4570-b79b-664ea326c1f1" providerId="ADAL" clId="{8188CED3-8363-4E5D-AB6C-F493883A1282}" dt="2021-01-31T19:20:51.586" v="806" actId="1076"/>
          <ac:picMkLst>
            <pc:docMk/>
            <pc:sldMk cId="983268613" sldId="268"/>
            <ac:picMk id="4098" creationId="{78403A2B-D31C-4EE9-B70B-4878C51FC986}"/>
          </ac:picMkLst>
        </pc:picChg>
      </pc:sldChg>
      <pc:sldChg chg="addSp">
        <pc:chgData name="Eric Helke" userId="826296a5-0c66-4570-b79b-664ea326c1f1" providerId="ADAL" clId="{8188CED3-8363-4E5D-AB6C-F493883A1282}" dt="2021-01-31T19:02:19.968" v="666"/>
        <pc:sldMkLst>
          <pc:docMk/>
          <pc:sldMk cId="1363808957" sldId="268"/>
        </pc:sldMkLst>
        <pc:picChg chg="add">
          <ac:chgData name="Eric Helke" userId="826296a5-0c66-4570-b79b-664ea326c1f1" providerId="ADAL" clId="{8188CED3-8363-4E5D-AB6C-F493883A1282}" dt="2021-01-31T19:02:19.968" v="666"/>
          <ac:picMkLst>
            <pc:docMk/>
            <pc:sldMk cId="1363808957" sldId="268"/>
            <ac:picMk id="4098" creationId="{78403A2B-D31C-4EE9-B70B-4878C51FC986}"/>
          </ac:picMkLst>
        </pc:picChg>
      </pc:sldChg>
      <pc:sldChg chg="addSp delSp modSp add del mod modNotesTx">
        <pc:chgData name="Eric Helke" userId="826296a5-0c66-4570-b79b-664ea326c1f1" providerId="ADAL" clId="{8188CED3-8363-4E5D-AB6C-F493883A1282}" dt="2021-02-01T03:34:09.765" v="1519" actId="20577"/>
        <pc:sldMkLst>
          <pc:docMk/>
          <pc:sldMk cId="119998607" sldId="269"/>
        </pc:sldMkLst>
        <pc:spChg chg="mod">
          <ac:chgData name="Eric Helke" userId="826296a5-0c66-4570-b79b-664ea326c1f1" providerId="ADAL" clId="{8188CED3-8363-4E5D-AB6C-F493883A1282}" dt="2021-01-31T19:23:05.695" v="861" actId="1076"/>
          <ac:spMkLst>
            <pc:docMk/>
            <pc:sldMk cId="119998607" sldId="269"/>
            <ac:spMk id="2" creationId="{BC833B2E-D0F9-4350-B0C6-F6530985B362}"/>
          </ac:spMkLst>
        </pc:spChg>
        <pc:spChg chg="del">
          <ac:chgData name="Eric Helke" userId="826296a5-0c66-4570-b79b-664ea326c1f1" providerId="ADAL" clId="{8188CED3-8363-4E5D-AB6C-F493883A1282}" dt="2021-01-31T19:02:35.764" v="670" actId="478"/>
          <ac:spMkLst>
            <pc:docMk/>
            <pc:sldMk cId="119998607" sldId="269"/>
            <ac:spMk id="3" creationId="{12C5A9F5-35D6-408C-BBA8-78CFA911CAE3}"/>
          </ac:spMkLst>
        </pc:spChg>
        <pc:spChg chg="add del mod">
          <ac:chgData name="Eric Helke" userId="826296a5-0c66-4570-b79b-664ea326c1f1" providerId="ADAL" clId="{8188CED3-8363-4E5D-AB6C-F493883A1282}" dt="2021-01-31T19:22:55.692" v="858" actId="478"/>
          <ac:spMkLst>
            <pc:docMk/>
            <pc:sldMk cId="119998607" sldId="269"/>
            <ac:spMk id="3" creationId="{1CBB5DFC-6842-428A-8036-1ACB8A5FC198}"/>
          </ac:spMkLst>
        </pc:spChg>
        <pc:spChg chg="add mod">
          <ac:chgData name="Eric Helke" userId="826296a5-0c66-4570-b79b-664ea326c1f1" providerId="ADAL" clId="{8188CED3-8363-4E5D-AB6C-F493883A1282}" dt="2021-01-31T19:23:39.870" v="866" actId="14100"/>
          <ac:spMkLst>
            <pc:docMk/>
            <pc:sldMk cId="119998607" sldId="269"/>
            <ac:spMk id="4" creationId="{DB2EA7BE-19C5-4B6F-A172-FCDF063C0DE3}"/>
          </ac:spMkLst>
        </pc:spChg>
        <pc:spChg chg="add del mod">
          <ac:chgData name="Eric Helke" userId="826296a5-0c66-4570-b79b-664ea326c1f1" providerId="ADAL" clId="{8188CED3-8363-4E5D-AB6C-F493883A1282}" dt="2021-01-31T19:22:57.165" v="859" actId="478"/>
          <ac:spMkLst>
            <pc:docMk/>
            <pc:sldMk cId="119998607" sldId="269"/>
            <ac:spMk id="5" creationId="{8F78DC15-396D-4F2C-A231-B096ED970C5C}"/>
          </ac:spMkLst>
        </pc:spChg>
        <pc:spChg chg="add del mod">
          <ac:chgData name="Eric Helke" userId="826296a5-0c66-4570-b79b-664ea326c1f1" providerId="ADAL" clId="{8188CED3-8363-4E5D-AB6C-F493883A1282}" dt="2021-01-31T19:22:59.200" v="860" actId="478"/>
          <ac:spMkLst>
            <pc:docMk/>
            <pc:sldMk cId="119998607" sldId="269"/>
            <ac:spMk id="6" creationId="{7229F638-9409-49C1-BBBD-143018596599}"/>
          </ac:spMkLst>
        </pc:spChg>
        <pc:spChg chg="add mod">
          <ac:chgData name="Eric Helke" userId="826296a5-0c66-4570-b79b-664ea326c1f1" providerId="ADAL" clId="{8188CED3-8363-4E5D-AB6C-F493883A1282}" dt="2021-01-31T19:24:00.063" v="871" actId="14100"/>
          <ac:spMkLst>
            <pc:docMk/>
            <pc:sldMk cId="119998607" sldId="269"/>
            <ac:spMk id="8" creationId="{F2BC18E3-9A66-4F4E-A535-5EDF13E83C16}"/>
          </ac:spMkLst>
        </pc:spChg>
        <pc:picChg chg="mod">
          <ac:chgData name="Eric Helke" userId="826296a5-0c66-4570-b79b-664ea326c1f1" providerId="ADAL" clId="{8188CED3-8363-4E5D-AB6C-F493883A1282}" dt="2021-01-31T19:23:21.338" v="862" actId="1076"/>
          <ac:picMkLst>
            <pc:docMk/>
            <pc:sldMk cId="119998607" sldId="269"/>
            <ac:picMk id="5122" creationId="{81BFAB1D-0A7D-4C94-9980-6527A97B7B75}"/>
          </ac:picMkLst>
        </pc:picChg>
      </pc:sldChg>
      <pc:sldChg chg="addSp">
        <pc:chgData name="Eric Helke" userId="826296a5-0c66-4570-b79b-664ea326c1f1" providerId="ADAL" clId="{8188CED3-8363-4E5D-AB6C-F493883A1282}" dt="2021-01-31T19:02:48.529" v="671"/>
        <pc:sldMkLst>
          <pc:docMk/>
          <pc:sldMk cId="4249660509" sldId="269"/>
        </pc:sldMkLst>
        <pc:picChg chg="add">
          <ac:chgData name="Eric Helke" userId="826296a5-0c66-4570-b79b-664ea326c1f1" providerId="ADAL" clId="{8188CED3-8363-4E5D-AB6C-F493883A1282}" dt="2021-01-31T19:02:48.529" v="671"/>
          <ac:picMkLst>
            <pc:docMk/>
            <pc:sldMk cId="4249660509" sldId="269"/>
            <ac:picMk id="5122" creationId="{81BFAB1D-0A7D-4C94-9980-6527A97B7B75}"/>
          </ac:picMkLst>
        </pc:picChg>
      </pc:sldChg>
      <pc:sldChg chg="modSp add mod">
        <pc:chgData name="Eric Helke" userId="826296a5-0c66-4570-b79b-664ea326c1f1" providerId="ADAL" clId="{8188CED3-8363-4E5D-AB6C-F493883A1282}" dt="2021-01-31T19:17:54.553" v="763"/>
        <pc:sldMkLst>
          <pc:docMk/>
          <pc:sldMk cId="56589575" sldId="270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56589575" sldId="270"/>
            <ac:spMk id="2" creationId="{BC833B2E-D0F9-4350-B0C6-F6530985B362}"/>
          </ac:spMkLst>
        </pc:spChg>
      </pc:sldChg>
      <pc:sldChg chg="modSp add">
        <pc:chgData name="Eric Helke" userId="826296a5-0c66-4570-b79b-664ea326c1f1" providerId="ADAL" clId="{8188CED3-8363-4E5D-AB6C-F493883A1282}" dt="2021-01-31T19:17:54.553" v="763"/>
        <pc:sldMkLst>
          <pc:docMk/>
          <pc:sldMk cId="2374905194" sldId="271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2374905194" sldId="271"/>
            <ac:spMk id="2" creationId="{BC833B2E-D0F9-4350-B0C6-F6530985B362}"/>
          </ac:spMkLst>
        </pc:spChg>
      </pc:sldChg>
      <pc:sldChg chg="modSp">
        <pc:chgData name="Eric Helke" userId="826296a5-0c66-4570-b79b-664ea326c1f1" providerId="ADAL" clId="{8188CED3-8363-4E5D-AB6C-F493883A1282}" dt="2021-01-31T19:17:54.553" v="763"/>
        <pc:sldMkLst>
          <pc:docMk/>
          <pc:sldMk cId="2588163648" sldId="273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2588163648" sldId="273"/>
            <ac:spMk id="2" creationId="{D860004B-C014-42CC-B101-F280C079D18F}"/>
          </ac:spMkLst>
        </pc:spChg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2588163648" sldId="273"/>
            <ac:spMk id="3" creationId="{854C3999-5678-444E-B222-AA72173CABA4}"/>
          </ac:spMkLst>
        </pc:spChg>
      </pc:sldChg>
      <pc:sldChg chg="modSp mod">
        <pc:chgData name="Eric Helke" userId="826296a5-0c66-4570-b79b-664ea326c1f1" providerId="ADAL" clId="{8188CED3-8363-4E5D-AB6C-F493883A1282}" dt="2021-01-31T19:18:29.813" v="783" actId="12385"/>
        <pc:sldMkLst>
          <pc:docMk/>
          <pc:sldMk cId="3828836015" sldId="275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3828836015" sldId="275"/>
            <ac:spMk id="2" creationId="{EA284038-F390-44B3-82AB-D20783135461}"/>
          </ac:spMkLst>
        </pc:spChg>
        <pc:graphicFrameChg chg="mod modGraphic">
          <ac:chgData name="Eric Helke" userId="826296a5-0c66-4570-b79b-664ea326c1f1" providerId="ADAL" clId="{8188CED3-8363-4E5D-AB6C-F493883A1282}" dt="2021-01-31T19:18:29.813" v="783" actId="12385"/>
          <ac:graphicFrameMkLst>
            <pc:docMk/>
            <pc:sldMk cId="3828836015" sldId="275"/>
            <ac:graphicFrameMk id="5" creationId="{CA29159B-0C71-494E-9AA6-28D5F07A4F70}"/>
          </ac:graphicFrameMkLst>
        </pc:graphicFrameChg>
      </pc:sldChg>
      <pc:sldChg chg="modSp mod">
        <pc:chgData name="Eric Helke" userId="826296a5-0c66-4570-b79b-664ea326c1f1" providerId="ADAL" clId="{8188CED3-8363-4E5D-AB6C-F493883A1282}" dt="2021-02-02T21:32:12.459" v="1591" actId="20577"/>
        <pc:sldMkLst>
          <pc:docMk/>
          <pc:sldMk cId="4264313470" sldId="276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4264313470" sldId="276"/>
            <ac:spMk id="2" creationId="{27570D1B-62AB-4160-805C-F62E97FDDECC}"/>
          </ac:spMkLst>
        </pc:spChg>
        <pc:graphicFrameChg chg="mod modGraphic">
          <ac:chgData name="Eric Helke" userId="826296a5-0c66-4570-b79b-664ea326c1f1" providerId="ADAL" clId="{8188CED3-8363-4E5D-AB6C-F493883A1282}" dt="2021-02-02T21:32:12.459" v="1591" actId="20577"/>
          <ac:graphicFrameMkLst>
            <pc:docMk/>
            <pc:sldMk cId="4264313470" sldId="276"/>
            <ac:graphicFrameMk id="5" creationId="{A9E90353-2AEA-4639-8FEB-BC6C328FE7FC}"/>
          </ac:graphicFrameMkLst>
        </pc:graphicFrameChg>
      </pc:sldChg>
      <pc:sldChg chg="modSp new mod">
        <pc:chgData name="Eric Helke" userId="826296a5-0c66-4570-b79b-664ea326c1f1" providerId="ADAL" clId="{8188CED3-8363-4E5D-AB6C-F493883A1282}" dt="2021-01-31T19:17:54.553" v="763"/>
        <pc:sldMkLst>
          <pc:docMk/>
          <pc:sldMk cId="3317790175" sldId="277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3317790175" sldId="277"/>
            <ac:spMk id="2" creationId="{E50B8380-943C-4B2C-814C-EF4693355E73}"/>
          </ac:spMkLst>
        </pc:spChg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3317790175" sldId="277"/>
            <ac:spMk id="3" creationId="{7DA410C0-838F-49B3-AA70-B69E4899E8E8}"/>
          </ac:spMkLst>
        </pc:spChg>
      </pc:sldChg>
      <pc:sldChg chg="modSp new mod">
        <pc:chgData name="Eric Helke" userId="826296a5-0c66-4570-b79b-664ea326c1f1" providerId="ADAL" clId="{8188CED3-8363-4E5D-AB6C-F493883A1282}" dt="2021-01-31T19:17:54.553" v="763"/>
        <pc:sldMkLst>
          <pc:docMk/>
          <pc:sldMk cId="4259993985" sldId="278"/>
        </pc:sldMkLst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4259993985" sldId="278"/>
            <ac:spMk id="2" creationId="{1B1903E7-C0E3-438E-9492-9E693CA56FB5}"/>
          </ac:spMkLst>
        </pc:spChg>
        <pc:spChg chg="mod">
          <ac:chgData name="Eric Helke" userId="826296a5-0c66-4570-b79b-664ea326c1f1" providerId="ADAL" clId="{8188CED3-8363-4E5D-AB6C-F493883A1282}" dt="2021-01-31T19:17:54.553" v="763"/>
          <ac:spMkLst>
            <pc:docMk/>
            <pc:sldMk cId="4259993985" sldId="278"/>
            <ac:spMk id="3" creationId="{9AED2557-7474-401A-9AA0-142971CE7428}"/>
          </ac:spMkLst>
        </pc:spChg>
      </pc:sldChg>
      <pc:sldChg chg="modNotesTx">
        <pc:chgData name="Eric Helke" userId="826296a5-0c66-4570-b79b-664ea326c1f1" providerId="ADAL" clId="{8188CED3-8363-4E5D-AB6C-F493883A1282}" dt="2021-02-01T03:34:22.191" v="1522" actId="20577"/>
        <pc:sldMkLst>
          <pc:docMk/>
          <pc:sldMk cId="3198561495" sldId="282"/>
        </pc:sldMkLst>
      </pc:sldChg>
      <pc:sldChg chg="modNotesTx">
        <pc:chgData name="Eric Helke" userId="826296a5-0c66-4570-b79b-664ea326c1f1" providerId="ADAL" clId="{8188CED3-8363-4E5D-AB6C-F493883A1282}" dt="2021-02-01T03:34:31.112" v="1527" actId="20577"/>
        <pc:sldMkLst>
          <pc:docMk/>
          <pc:sldMk cId="2044650803" sldId="283"/>
        </pc:sldMkLst>
      </pc:sldChg>
      <pc:sldChg chg="modSp mod">
        <pc:chgData name="Eric Helke" userId="826296a5-0c66-4570-b79b-664ea326c1f1" providerId="ADAL" clId="{8188CED3-8363-4E5D-AB6C-F493883A1282}" dt="2021-02-01T07:05:18.008" v="1587" actId="1076"/>
        <pc:sldMkLst>
          <pc:docMk/>
          <pc:sldMk cId="3503728782" sldId="285"/>
        </pc:sldMkLst>
        <pc:graphicFrameChg chg="mod">
          <ac:chgData name="Eric Helke" userId="826296a5-0c66-4570-b79b-664ea326c1f1" providerId="ADAL" clId="{8188CED3-8363-4E5D-AB6C-F493883A1282}" dt="2021-02-01T07:05:18.008" v="1587" actId="1076"/>
          <ac:graphicFrameMkLst>
            <pc:docMk/>
            <pc:sldMk cId="3503728782" sldId="285"/>
            <ac:graphicFrameMk id="7" creationId="{71E062EB-4F25-42EF-99D9-40C5E2D2912C}"/>
          </ac:graphicFrameMkLst>
        </pc:graphicFrameChg>
      </pc:sldChg>
      <pc:sldChg chg="modNotesTx">
        <pc:chgData name="Eric Helke" userId="826296a5-0c66-4570-b79b-664ea326c1f1" providerId="ADAL" clId="{8188CED3-8363-4E5D-AB6C-F493883A1282}" dt="2021-02-01T03:34:34.246" v="1530" actId="20577"/>
        <pc:sldMkLst>
          <pc:docMk/>
          <pc:sldMk cId="2212643811" sldId="291"/>
        </pc:sldMkLst>
      </pc:sldChg>
      <pc:sldChg chg="delSp add del mod">
        <pc:chgData name="Eric Helke" userId="826296a5-0c66-4570-b79b-664ea326c1f1" providerId="ADAL" clId="{8188CED3-8363-4E5D-AB6C-F493883A1282}" dt="2021-02-01T03:55:45.404" v="1566" actId="47"/>
        <pc:sldMkLst>
          <pc:docMk/>
          <pc:sldMk cId="2974739102" sldId="300"/>
        </pc:sldMkLst>
        <pc:picChg chg="del">
          <ac:chgData name="Eric Helke" userId="826296a5-0c66-4570-b79b-664ea326c1f1" providerId="ADAL" clId="{8188CED3-8363-4E5D-AB6C-F493883A1282}" dt="2021-02-01T03:55:40.460" v="1565" actId="478"/>
          <ac:picMkLst>
            <pc:docMk/>
            <pc:sldMk cId="2974739102" sldId="300"/>
            <ac:picMk id="5" creationId="{E5303D50-CEDB-4AAA-A5D2-635ADD2F347E}"/>
          </ac:picMkLst>
        </pc:picChg>
      </pc:sldChg>
      <pc:sldChg chg="delSp modSp new mod">
        <pc:chgData name="Eric Helke" userId="826296a5-0c66-4570-b79b-664ea326c1f1" providerId="ADAL" clId="{8188CED3-8363-4E5D-AB6C-F493883A1282}" dt="2021-02-01T03:56:03.490" v="1585" actId="478"/>
        <pc:sldMkLst>
          <pc:docMk/>
          <pc:sldMk cId="2126193287" sldId="302"/>
        </pc:sldMkLst>
        <pc:spChg chg="mod">
          <ac:chgData name="Eric Helke" userId="826296a5-0c66-4570-b79b-664ea326c1f1" providerId="ADAL" clId="{8188CED3-8363-4E5D-AB6C-F493883A1282}" dt="2021-02-01T03:56:00.550" v="1584" actId="20577"/>
          <ac:spMkLst>
            <pc:docMk/>
            <pc:sldMk cId="2126193287" sldId="302"/>
            <ac:spMk id="2" creationId="{6A349744-B174-4EC1-AE21-98521FBD13AC}"/>
          </ac:spMkLst>
        </pc:spChg>
        <pc:spChg chg="del">
          <ac:chgData name="Eric Helke" userId="826296a5-0c66-4570-b79b-664ea326c1f1" providerId="ADAL" clId="{8188CED3-8363-4E5D-AB6C-F493883A1282}" dt="2021-02-01T03:56:03.490" v="1585" actId="478"/>
          <ac:spMkLst>
            <pc:docMk/>
            <pc:sldMk cId="2126193287" sldId="302"/>
            <ac:spMk id="3" creationId="{07F488D1-5337-4D06-B37C-934BE2322A49}"/>
          </ac:spMkLst>
        </pc:spChg>
      </pc:sldChg>
    </pc:docChg>
  </pc:docChgLst>
  <pc:docChgLst>
    <pc:chgData name="Liu, Sean" userId="S::lius8@spu.edu::3a20cb69-48d6-46b1-931a-30f7d4c1cc0e" providerId="AD" clId="Web-{E2369A89-BF5E-4E41-93AE-9745D2F17843}"/>
    <pc:docChg chg="modSld">
      <pc:chgData name="Liu, Sean" userId="S::lius8@spu.edu::3a20cb69-48d6-46b1-931a-30f7d4c1cc0e" providerId="AD" clId="Web-{E2369A89-BF5E-4E41-93AE-9745D2F17843}" dt="2021-02-01T03:26:09.284" v="3"/>
      <pc:docMkLst>
        <pc:docMk/>
      </pc:docMkLst>
      <pc:sldChg chg="modSp">
        <pc:chgData name="Liu, Sean" userId="S::lius8@spu.edu::3a20cb69-48d6-46b1-931a-30f7d4c1cc0e" providerId="AD" clId="Web-{E2369A89-BF5E-4E41-93AE-9745D2F17843}" dt="2021-02-01T03:26:09.284" v="3"/>
        <pc:sldMkLst>
          <pc:docMk/>
          <pc:sldMk cId="4264313470" sldId="276"/>
        </pc:sldMkLst>
        <pc:graphicFrameChg chg="mod modGraphic">
          <ac:chgData name="Liu, Sean" userId="S::lius8@spu.edu::3a20cb69-48d6-46b1-931a-30f7d4c1cc0e" providerId="AD" clId="Web-{E2369A89-BF5E-4E41-93AE-9745D2F17843}" dt="2021-02-01T03:26:09.284" v="3"/>
          <ac:graphicFrameMkLst>
            <pc:docMk/>
            <pc:sldMk cId="4264313470" sldId="276"/>
            <ac:graphicFrameMk id="5" creationId="{A9E90353-2AEA-4639-8FEB-BC6C328FE7FC}"/>
          </ac:graphicFrameMkLst>
        </pc:graphicFrameChg>
      </pc:sldChg>
    </pc:docChg>
  </pc:docChgLst>
  <pc:docChgLst>
    <pc:chgData name="Wolf, Matthew" userId="S::wolfm@spu.edu::c3f54ea5-c1bf-47b7-8276-9d72220ee058" providerId="AD" clId="Web-{7675C919-FEBF-4A5A-B686-0BCF83532DD7}"/>
    <pc:docChg chg="modSld">
      <pc:chgData name="Wolf, Matthew" userId="S::wolfm@spu.edu::c3f54ea5-c1bf-47b7-8276-9d72220ee058" providerId="AD" clId="Web-{7675C919-FEBF-4A5A-B686-0BCF83532DD7}" dt="2021-02-01T17:22:00.051" v="4" actId="1076"/>
      <pc:docMkLst>
        <pc:docMk/>
      </pc:docMkLst>
      <pc:sldChg chg="addSp delSp modSp">
        <pc:chgData name="Wolf, Matthew" userId="S::wolfm@spu.edu::c3f54ea5-c1bf-47b7-8276-9d72220ee058" providerId="AD" clId="Web-{7675C919-FEBF-4A5A-B686-0BCF83532DD7}" dt="2021-02-01T17:22:00.051" v="4" actId="1076"/>
        <pc:sldMkLst>
          <pc:docMk/>
          <pc:sldMk cId="2374905194" sldId="271"/>
        </pc:sldMkLst>
        <pc:spChg chg="add del mod">
          <ac:chgData name="Wolf, Matthew" userId="S::wolfm@spu.edu::c3f54ea5-c1bf-47b7-8276-9d72220ee058" providerId="AD" clId="Web-{7675C919-FEBF-4A5A-B686-0BCF83532DD7}" dt="2021-02-01T17:21:57.535" v="1"/>
          <ac:spMkLst>
            <pc:docMk/>
            <pc:sldMk cId="2374905194" sldId="271"/>
            <ac:spMk id="4" creationId="{CD0B4195-66B2-49B5-8D25-516DDD935FD1}"/>
          </ac:spMkLst>
        </pc:spChg>
        <pc:picChg chg="add mod ord">
          <ac:chgData name="Wolf, Matthew" userId="S::wolfm@spu.edu::c3f54ea5-c1bf-47b7-8276-9d72220ee058" providerId="AD" clId="Web-{7675C919-FEBF-4A5A-B686-0BCF83532DD7}" dt="2021-02-01T17:22:00.051" v="4" actId="1076"/>
          <ac:picMkLst>
            <pc:docMk/>
            <pc:sldMk cId="2374905194" sldId="271"/>
            <ac:picMk id="5" creationId="{0623F7AA-1FF1-40BB-837F-73DAC430AB08}"/>
          </ac:picMkLst>
        </pc:picChg>
        <pc:picChg chg="del">
          <ac:chgData name="Wolf, Matthew" userId="S::wolfm@spu.edu::c3f54ea5-c1bf-47b7-8276-9d72220ee058" providerId="AD" clId="Web-{7675C919-FEBF-4A5A-B686-0BCF83532DD7}" dt="2021-02-01T17:21:50.254" v="0"/>
          <ac:picMkLst>
            <pc:docMk/>
            <pc:sldMk cId="2374905194" sldId="271"/>
            <ac:picMk id="7" creationId="{4A3E2D25-CE5F-4589-ACD0-454EB839C381}"/>
          </ac:picMkLst>
        </pc:picChg>
      </pc:sldChg>
    </pc:docChg>
  </pc:docChgLst>
  <pc:docChgLst>
    <pc:chgData name="Liu, Sean" userId="S::lius8@spu.edu::3a20cb69-48d6-46b1-931a-30f7d4c1cc0e" providerId="AD" clId="Web-{0CBF1A3A-D04F-429D-B1AC-368ED2945DDE}"/>
    <pc:docChg chg="addSld delSld modSld">
      <pc:chgData name="Liu, Sean" userId="S::lius8@spu.edu::3a20cb69-48d6-46b1-931a-30f7d4c1cc0e" providerId="AD" clId="Web-{0CBF1A3A-D04F-429D-B1AC-368ED2945DDE}" dt="2021-01-31T20:05:19.621" v="145" actId="1076"/>
      <pc:docMkLst>
        <pc:docMk/>
      </pc:docMkLst>
      <pc:sldChg chg="del">
        <pc:chgData name="Liu, Sean" userId="S::lius8@spu.edu::3a20cb69-48d6-46b1-931a-30f7d4c1cc0e" providerId="AD" clId="Web-{0CBF1A3A-D04F-429D-B1AC-368ED2945DDE}" dt="2021-01-31T18:58:44.535" v="97"/>
        <pc:sldMkLst>
          <pc:docMk/>
          <pc:sldMk cId="1404210496" sldId="258"/>
        </pc:sldMkLst>
      </pc:sldChg>
      <pc:sldChg chg="addSp delSp modSp">
        <pc:chgData name="Liu, Sean" userId="S::lius8@spu.edu::3a20cb69-48d6-46b1-931a-30f7d4c1cc0e" providerId="AD" clId="Web-{0CBF1A3A-D04F-429D-B1AC-368ED2945DDE}" dt="2021-01-31T19:13:47.596" v="129" actId="14100"/>
        <pc:sldMkLst>
          <pc:docMk/>
          <pc:sldMk cId="56589575" sldId="270"/>
        </pc:sldMkLst>
        <pc:spChg chg="del">
          <ac:chgData name="Liu, Sean" userId="S::lius8@spu.edu::3a20cb69-48d6-46b1-931a-30f7d4c1cc0e" providerId="AD" clId="Web-{0CBF1A3A-D04F-429D-B1AC-368ED2945DDE}" dt="2021-01-31T19:10:35.332" v="126"/>
          <ac:spMkLst>
            <pc:docMk/>
            <pc:sldMk cId="56589575" sldId="270"/>
            <ac:spMk id="3" creationId="{12C5A9F5-35D6-408C-BBA8-78CFA911CAE3}"/>
          </ac:spMkLst>
        </pc:spChg>
        <pc:picChg chg="add mod ord">
          <ac:chgData name="Liu, Sean" userId="S::lius8@spu.edu::3a20cb69-48d6-46b1-931a-30f7d4c1cc0e" providerId="AD" clId="Web-{0CBF1A3A-D04F-429D-B1AC-368ED2945DDE}" dt="2021-01-31T19:13:47.596" v="129" actId="14100"/>
          <ac:picMkLst>
            <pc:docMk/>
            <pc:sldMk cId="56589575" sldId="270"/>
            <ac:picMk id="4" creationId="{C89D4C99-12B8-4CA7-B030-C9F1FD026706}"/>
          </ac:picMkLst>
        </pc:picChg>
      </pc:sldChg>
      <pc:sldChg chg="addSp delSp modSp mod setBg">
        <pc:chgData name="Liu, Sean" userId="S::lius8@spu.edu::3a20cb69-48d6-46b1-931a-30f7d4c1cc0e" providerId="AD" clId="Web-{0CBF1A3A-D04F-429D-B1AC-368ED2945DDE}" dt="2021-01-31T19:11:10.566" v="128"/>
        <pc:sldMkLst>
          <pc:docMk/>
          <pc:sldMk cId="2374905194" sldId="271"/>
        </pc:sldMkLst>
        <pc:spChg chg="mod">
          <ac:chgData name="Liu, Sean" userId="S::lius8@spu.edu::3a20cb69-48d6-46b1-931a-30f7d4c1cc0e" providerId="AD" clId="Web-{0CBF1A3A-D04F-429D-B1AC-368ED2945DDE}" dt="2021-01-31T19:11:10.566" v="128"/>
          <ac:spMkLst>
            <pc:docMk/>
            <pc:sldMk cId="2374905194" sldId="271"/>
            <ac:spMk id="2" creationId="{BC833B2E-D0F9-4350-B0C6-F6530985B362}"/>
          </ac:spMkLst>
        </pc:spChg>
        <pc:spChg chg="add del">
          <ac:chgData name="Liu, Sean" userId="S::lius8@spu.edu::3a20cb69-48d6-46b1-931a-30f7d4c1cc0e" providerId="AD" clId="Web-{0CBF1A3A-D04F-429D-B1AC-368ED2945DDE}" dt="2021-01-31T19:11:10.566" v="128"/>
          <ac:spMkLst>
            <pc:docMk/>
            <pc:sldMk cId="2374905194" sldId="271"/>
            <ac:spMk id="11" creationId="{71267DD5-1A8A-49F8-90D7-CFA229B6FD91}"/>
          </ac:spMkLst>
        </pc:spChg>
        <pc:spChg chg="add del">
          <ac:chgData name="Liu, Sean" userId="S::lius8@spu.edu::3a20cb69-48d6-46b1-931a-30f7d4c1cc0e" providerId="AD" clId="Web-{0CBF1A3A-D04F-429D-B1AC-368ED2945DDE}" dt="2021-01-31T19:11:10.566" v="128"/>
          <ac:spMkLst>
            <pc:docMk/>
            <pc:sldMk cId="2374905194" sldId="271"/>
            <ac:spMk id="14" creationId="{EBF87945-A001-489F-9D9B-7D9435F0B9CA}"/>
          </ac:spMkLst>
        </pc:spChg>
        <pc:picChg chg="mod">
          <ac:chgData name="Liu, Sean" userId="S::lius8@spu.edu::3a20cb69-48d6-46b1-931a-30f7d4c1cc0e" providerId="AD" clId="Web-{0CBF1A3A-D04F-429D-B1AC-368ED2945DDE}" dt="2021-01-31T19:11:10.566" v="128"/>
          <ac:picMkLst>
            <pc:docMk/>
            <pc:sldMk cId="2374905194" sldId="271"/>
            <ac:picMk id="7" creationId="{4A3E2D25-CE5F-4589-ACD0-454EB839C381}"/>
          </ac:picMkLst>
        </pc:picChg>
      </pc:sldChg>
      <pc:sldChg chg="addSp delSp modSp del">
        <pc:chgData name="Liu, Sean" userId="S::lius8@spu.edu::3a20cb69-48d6-46b1-931a-30f7d4c1cc0e" providerId="AD" clId="Web-{0CBF1A3A-D04F-429D-B1AC-368ED2945DDE}" dt="2021-01-31T18:59:27.457" v="124"/>
        <pc:sldMkLst>
          <pc:docMk/>
          <pc:sldMk cId="1255094017" sldId="272"/>
        </pc:sldMkLst>
        <pc:spChg chg="mod">
          <ac:chgData name="Liu, Sean" userId="S::lius8@spu.edu::3a20cb69-48d6-46b1-931a-30f7d4c1cc0e" providerId="AD" clId="Web-{0CBF1A3A-D04F-429D-B1AC-368ED2945DDE}" dt="2021-01-31T18:58:18.082" v="94" actId="20577"/>
          <ac:spMkLst>
            <pc:docMk/>
            <pc:sldMk cId="1255094017" sldId="272"/>
            <ac:spMk id="2" creationId="{27570D1B-62AB-4160-805C-F62E97FDDECC}"/>
          </ac:spMkLst>
        </pc:spChg>
        <pc:spChg chg="del">
          <ac:chgData name="Liu, Sean" userId="S::lius8@spu.edu::3a20cb69-48d6-46b1-931a-30f7d4c1cc0e" providerId="AD" clId="Web-{0CBF1A3A-D04F-429D-B1AC-368ED2945DDE}" dt="2021-01-31T18:56:17.755" v="0"/>
          <ac:spMkLst>
            <pc:docMk/>
            <pc:sldMk cId="1255094017" sldId="272"/>
            <ac:spMk id="3" creationId="{0140ADB7-4EC7-4CCE-AD2F-D7B0611C8831}"/>
          </ac:spMkLst>
        </pc:spChg>
        <pc:graphicFrameChg chg="add mod ord modGraphic">
          <ac:chgData name="Liu, Sean" userId="S::lius8@spu.edu::3a20cb69-48d6-46b1-931a-30f7d4c1cc0e" providerId="AD" clId="Web-{0CBF1A3A-D04F-429D-B1AC-368ED2945DDE}" dt="2021-01-31T18:57:29.411" v="20"/>
          <ac:graphicFrameMkLst>
            <pc:docMk/>
            <pc:sldMk cId="1255094017" sldId="272"/>
            <ac:graphicFrameMk id="5" creationId="{A9E90353-2AEA-4639-8FEB-BC6C328FE7FC}"/>
          </ac:graphicFrameMkLst>
        </pc:graphicFrameChg>
      </pc:sldChg>
      <pc:sldChg chg="addSp delSp modSp new del">
        <pc:chgData name="Liu, Sean" userId="S::lius8@spu.edu::3a20cb69-48d6-46b1-931a-30f7d4c1cc0e" providerId="AD" clId="Web-{0CBF1A3A-D04F-429D-B1AC-368ED2945DDE}" dt="2021-01-31T18:59:28.301" v="125"/>
        <pc:sldMkLst>
          <pc:docMk/>
          <pc:sldMk cId="3729786457" sldId="274"/>
        </pc:sldMkLst>
        <pc:spChg chg="mod">
          <ac:chgData name="Liu, Sean" userId="S::lius8@spu.edu::3a20cb69-48d6-46b1-931a-30f7d4c1cc0e" providerId="AD" clId="Web-{0CBF1A3A-D04F-429D-B1AC-368ED2945DDE}" dt="2021-01-31T18:58:09.192" v="73" actId="20577"/>
          <ac:spMkLst>
            <pc:docMk/>
            <pc:sldMk cId="3729786457" sldId="274"/>
            <ac:spMk id="2" creationId="{EA284038-F390-44B3-82AB-D20783135461}"/>
          </ac:spMkLst>
        </pc:spChg>
        <pc:spChg chg="del">
          <ac:chgData name="Liu, Sean" userId="S::lius8@spu.edu::3a20cb69-48d6-46b1-931a-30f7d4c1cc0e" providerId="AD" clId="Web-{0CBF1A3A-D04F-429D-B1AC-368ED2945DDE}" dt="2021-01-31T18:57:03.239" v="3"/>
          <ac:spMkLst>
            <pc:docMk/>
            <pc:sldMk cId="3729786457" sldId="274"/>
            <ac:spMk id="3" creationId="{24072116-F4FC-48E4-A51F-352531CA3C44}"/>
          </ac:spMkLst>
        </pc:spChg>
        <pc:graphicFrameChg chg="add mod ord modGraphic">
          <ac:chgData name="Liu, Sean" userId="S::lius8@spu.edu::3a20cb69-48d6-46b1-931a-30f7d4c1cc0e" providerId="AD" clId="Web-{0CBF1A3A-D04F-429D-B1AC-368ED2945DDE}" dt="2021-01-31T18:57:35.880" v="39"/>
          <ac:graphicFrameMkLst>
            <pc:docMk/>
            <pc:sldMk cId="3729786457" sldId="274"/>
            <ac:graphicFrameMk id="5" creationId="{CA29159B-0C71-494E-9AA6-28D5F07A4F70}"/>
          </ac:graphicFrameMkLst>
        </pc:graphicFrameChg>
      </pc:sldChg>
      <pc:sldChg chg="modSp add replId">
        <pc:chgData name="Liu, Sean" userId="S::lius8@spu.edu::3a20cb69-48d6-46b1-931a-30f7d4c1cc0e" providerId="AD" clId="Web-{0CBF1A3A-D04F-429D-B1AC-368ED2945DDE}" dt="2021-01-31T18:59:23.801" v="123" actId="20577"/>
        <pc:sldMkLst>
          <pc:docMk/>
          <pc:sldMk cId="3828836015" sldId="275"/>
        </pc:sldMkLst>
        <pc:spChg chg="mod">
          <ac:chgData name="Liu, Sean" userId="S::lius8@spu.edu::3a20cb69-48d6-46b1-931a-30f7d4c1cc0e" providerId="AD" clId="Web-{0CBF1A3A-D04F-429D-B1AC-368ED2945DDE}" dt="2021-01-31T18:59:23.801" v="123" actId="20577"/>
          <ac:spMkLst>
            <pc:docMk/>
            <pc:sldMk cId="3828836015" sldId="275"/>
            <ac:spMk id="2" creationId="{EA284038-F390-44B3-82AB-D20783135461}"/>
          </ac:spMkLst>
        </pc:spChg>
      </pc:sldChg>
      <pc:sldChg chg="modSp add replId">
        <pc:chgData name="Liu, Sean" userId="S::lius8@spu.edu::3a20cb69-48d6-46b1-931a-30f7d4c1cc0e" providerId="AD" clId="Web-{0CBF1A3A-D04F-429D-B1AC-368ED2945DDE}" dt="2021-01-31T18:59:19.832" v="121" actId="20577"/>
        <pc:sldMkLst>
          <pc:docMk/>
          <pc:sldMk cId="4264313470" sldId="276"/>
        </pc:sldMkLst>
        <pc:spChg chg="mod">
          <ac:chgData name="Liu, Sean" userId="S::lius8@spu.edu::3a20cb69-48d6-46b1-931a-30f7d4c1cc0e" providerId="AD" clId="Web-{0CBF1A3A-D04F-429D-B1AC-368ED2945DDE}" dt="2021-01-31T18:59:19.832" v="121" actId="20577"/>
          <ac:spMkLst>
            <pc:docMk/>
            <pc:sldMk cId="4264313470" sldId="276"/>
            <ac:spMk id="2" creationId="{27570D1B-62AB-4160-805C-F62E97FDDECC}"/>
          </ac:spMkLst>
        </pc:spChg>
      </pc:sldChg>
      <pc:sldChg chg="addSp delSp modSp mod setBg">
        <pc:chgData name="Liu, Sean" userId="S::lius8@spu.edu::3a20cb69-48d6-46b1-931a-30f7d4c1cc0e" providerId="AD" clId="Web-{0CBF1A3A-D04F-429D-B1AC-368ED2945DDE}" dt="2021-01-31T20:05:19.621" v="145" actId="1076"/>
        <pc:sldMkLst>
          <pc:docMk/>
          <pc:sldMk cId="224118795" sldId="280"/>
        </pc:sldMkLst>
        <pc:spChg chg="mod ord">
          <ac:chgData name="Liu, Sean" userId="S::lius8@spu.edu::3a20cb69-48d6-46b1-931a-30f7d4c1cc0e" providerId="AD" clId="Web-{0CBF1A3A-D04F-429D-B1AC-368ED2945DDE}" dt="2021-01-31T20:04:57.887" v="140" actId="1076"/>
          <ac:spMkLst>
            <pc:docMk/>
            <pc:sldMk cId="224118795" sldId="280"/>
            <ac:spMk id="2" creationId="{E865B56C-6E78-431B-910B-4B77D6E370B5}"/>
          </ac:spMkLst>
        </pc:spChg>
        <pc:spChg chg="del">
          <ac:chgData name="Liu, Sean" userId="S::lius8@spu.edu::3a20cb69-48d6-46b1-931a-30f7d4c1cc0e" providerId="AD" clId="Web-{0CBF1A3A-D04F-429D-B1AC-368ED2945DDE}" dt="2021-01-31T20:02:30.014" v="130"/>
          <ac:spMkLst>
            <pc:docMk/>
            <pc:sldMk cId="224118795" sldId="280"/>
            <ac:spMk id="3" creationId="{EBC5F7E9-E848-42D4-AACE-A335E4DBDB52}"/>
          </ac:spMkLst>
        </pc:spChg>
        <pc:spChg chg="add del">
          <ac:chgData name="Liu, Sean" userId="S::lius8@spu.edu::3a20cb69-48d6-46b1-931a-30f7d4c1cc0e" providerId="AD" clId="Web-{0CBF1A3A-D04F-429D-B1AC-368ED2945DDE}" dt="2021-01-31T20:04:10.497" v="135"/>
          <ac:spMkLst>
            <pc:docMk/>
            <pc:sldMk cId="224118795" sldId="280"/>
            <ac:spMk id="6" creationId="{84961BEF-9115-4BC3-BD71-948E73ECA6C3}"/>
          </ac:spMkLst>
        </pc:spChg>
        <pc:spChg chg="add del">
          <ac:chgData name="Liu, Sean" userId="S::lius8@spu.edu::3a20cb69-48d6-46b1-931a-30f7d4c1cc0e" providerId="AD" clId="Web-{0CBF1A3A-D04F-429D-B1AC-368ED2945DDE}" dt="2021-01-31T20:03:01.591" v="132"/>
          <ac:spMkLst>
            <pc:docMk/>
            <pc:sldMk cId="224118795" sldId="280"/>
            <ac:spMk id="8" creationId="{871B294E-B23B-4FE2-87A1-0978A8252217}"/>
          </ac:spMkLst>
        </pc:spChg>
        <pc:spChg chg="add del">
          <ac:chgData name="Liu, Sean" userId="S::lius8@spu.edu::3a20cb69-48d6-46b1-931a-30f7d4c1cc0e" providerId="AD" clId="Web-{0CBF1A3A-D04F-429D-B1AC-368ED2945DDE}" dt="2021-01-31T20:04:10.497" v="135"/>
          <ac:spMkLst>
            <pc:docMk/>
            <pc:sldMk cId="224118795" sldId="280"/>
            <ac:spMk id="9" creationId="{C241190A-813B-4295-87C9-984D1FED9CE1}"/>
          </ac:spMkLst>
        </pc:spChg>
        <pc:spChg chg="add del">
          <ac:chgData name="Liu, Sean" userId="S::lius8@spu.edu::3a20cb69-48d6-46b1-931a-30f7d4c1cc0e" providerId="AD" clId="Web-{0CBF1A3A-D04F-429D-B1AC-368ED2945DDE}" dt="2021-01-31T20:04:25.825" v="137"/>
          <ac:spMkLst>
            <pc:docMk/>
            <pc:sldMk cId="224118795" sldId="280"/>
            <ac:spMk id="10" creationId="{86817BFA-9939-42FC-97E6-1DDD23A38EB9}"/>
          </ac:spMkLst>
        </pc:spChg>
        <pc:spChg chg="add del">
          <ac:chgData name="Liu, Sean" userId="S::lius8@spu.edu::3a20cb69-48d6-46b1-931a-30f7d4c1cc0e" providerId="AD" clId="Web-{0CBF1A3A-D04F-429D-B1AC-368ED2945DDE}" dt="2021-01-31T20:03:01.591" v="132"/>
          <ac:spMkLst>
            <pc:docMk/>
            <pc:sldMk cId="224118795" sldId="280"/>
            <ac:spMk id="11" creationId="{41DE4D3E-80C7-48B7-B8E5-B1B5A62C9746}"/>
          </ac:spMkLst>
        </pc:spChg>
        <pc:spChg chg="add del">
          <ac:chgData name="Liu, Sean" userId="S::lius8@spu.edu::3a20cb69-48d6-46b1-931a-30f7d4c1cc0e" providerId="AD" clId="Web-{0CBF1A3A-D04F-429D-B1AC-368ED2945DDE}" dt="2021-01-31T20:04:25.825" v="137"/>
          <ac:spMkLst>
            <pc:docMk/>
            <pc:sldMk cId="224118795" sldId="280"/>
            <ac:spMk id="14" creationId="{019F6C7E-33D1-4775-BA67-A2C4093B31AC}"/>
          </ac:spMkLst>
        </pc:spChg>
        <pc:spChg chg="add del">
          <ac:chgData name="Liu, Sean" userId="S::lius8@spu.edu::3a20cb69-48d6-46b1-931a-30f7d4c1cc0e" providerId="AD" clId="Web-{0CBF1A3A-D04F-429D-B1AC-368ED2945DDE}" dt="2021-01-31T20:04:10.497" v="135"/>
          <ac:spMkLst>
            <pc:docMk/>
            <pc:sldMk cId="224118795" sldId="280"/>
            <ac:spMk id="15" creationId="{EE713A7D-B6F7-4EB6-BFD9-3CF384E58805}"/>
          </ac:spMkLst>
        </pc:spChg>
        <pc:picChg chg="add mod ord">
          <ac:chgData name="Liu, Sean" userId="S::lius8@spu.edu::3a20cb69-48d6-46b1-931a-30f7d4c1cc0e" providerId="AD" clId="Web-{0CBF1A3A-D04F-429D-B1AC-368ED2945DDE}" dt="2021-01-31T20:05:19.621" v="145" actId="1076"/>
          <ac:picMkLst>
            <pc:docMk/>
            <pc:sldMk cId="224118795" sldId="280"/>
            <ac:picMk id="4" creationId="{05ADBFF6-2388-40C9-B2BA-F967BB613E26}"/>
          </ac:picMkLst>
        </pc:picChg>
        <pc:picChg chg="add del">
          <ac:chgData name="Liu, Sean" userId="S::lius8@spu.edu::3a20cb69-48d6-46b1-931a-30f7d4c1cc0e" providerId="AD" clId="Web-{0CBF1A3A-D04F-429D-B1AC-368ED2945DDE}" dt="2021-01-31T20:04:10.497" v="135"/>
          <ac:picMkLst>
            <pc:docMk/>
            <pc:sldMk cId="224118795" sldId="280"/>
            <ac:picMk id="7" creationId="{5F176EFE-6AAE-4400-9A04-46B3C450CC73}"/>
          </ac:picMkLst>
        </pc:picChg>
        <pc:picChg chg="add del">
          <ac:chgData name="Liu, Sean" userId="S::lius8@spu.edu::3a20cb69-48d6-46b1-931a-30f7d4c1cc0e" providerId="AD" clId="Web-{0CBF1A3A-D04F-429D-B1AC-368ED2945DDE}" dt="2021-01-31T20:04:25.825" v="137"/>
          <ac:picMkLst>
            <pc:docMk/>
            <pc:sldMk cId="224118795" sldId="280"/>
            <ac:picMk id="12" creationId="{A4C4F977-CDDE-402E-B4F0-84B5572E77C3}"/>
          </ac:picMkLst>
        </pc:picChg>
        <pc:picChg chg="add del">
          <ac:chgData name="Liu, Sean" userId="S::lius8@spu.edu::3a20cb69-48d6-46b1-931a-30f7d4c1cc0e" providerId="AD" clId="Web-{0CBF1A3A-D04F-429D-B1AC-368ED2945DDE}" dt="2021-01-31T20:03:01.591" v="132"/>
          <ac:picMkLst>
            <pc:docMk/>
            <pc:sldMk cId="224118795" sldId="280"/>
            <ac:picMk id="13" creationId="{9798C1D7-B3E7-45FC-BC11-C49DA8C1F4F8}"/>
          </ac:picMkLst>
        </pc:picChg>
      </pc:sldChg>
    </pc:docChg>
  </pc:docChgLst>
  <pc:docChgLst>
    <pc:chgData name="Por, Kelvin" userId="S::pork@spu.edu::9179de3f-434b-420e-96f8-4a3a6fbd9ad5" providerId="AD" clId="Web-{986CDEF7-0D9B-4D66-9668-8C06AF02E807}"/>
    <pc:docChg chg="modSld">
      <pc:chgData name="Por, Kelvin" userId="S::pork@spu.edu::9179de3f-434b-420e-96f8-4a3a6fbd9ad5" providerId="AD" clId="Web-{986CDEF7-0D9B-4D66-9668-8C06AF02E807}" dt="2021-01-31T19:53:24.411" v="5" actId="20577"/>
      <pc:docMkLst>
        <pc:docMk/>
      </pc:docMkLst>
      <pc:sldChg chg="modSp">
        <pc:chgData name="Por, Kelvin" userId="S::pork@spu.edu::9179de3f-434b-420e-96f8-4a3a6fbd9ad5" providerId="AD" clId="Web-{986CDEF7-0D9B-4D66-9668-8C06AF02E807}" dt="2021-01-31T19:53:24.411" v="5" actId="20577"/>
        <pc:sldMkLst>
          <pc:docMk/>
          <pc:sldMk cId="3317790175" sldId="277"/>
        </pc:sldMkLst>
        <pc:spChg chg="mod">
          <ac:chgData name="Por, Kelvin" userId="S::pork@spu.edu::9179de3f-434b-420e-96f8-4a3a6fbd9ad5" providerId="AD" clId="Web-{986CDEF7-0D9B-4D66-9668-8C06AF02E807}" dt="2021-01-31T19:53:24.411" v="5" actId="20577"/>
          <ac:spMkLst>
            <pc:docMk/>
            <pc:sldMk cId="3317790175" sldId="277"/>
            <ac:spMk id="3" creationId="{7DA410C0-838F-49B3-AA70-B69E4899E8E8}"/>
          </ac:spMkLst>
        </pc:spChg>
      </pc:sldChg>
    </pc:docChg>
  </pc:docChgLst>
  <pc:docChgLst>
    <pc:chgData name="Wolf, Matthew" userId="S::wolfm@spu.edu::c3f54ea5-c1bf-47b7-8276-9d72220ee058" providerId="AD" clId="Web-{58579C14-7ECD-423E-B0E3-B489963C701B}"/>
    <pc:docChg chg="addSld modSld sldOrd">
      <pc:chgData name="Wolf, Matthew" userId="S::wolfm@spu.edu::c3f54ea5-c1bf-47b7-8276-9d72220ee058" providerId="AD" clId="Web-{58579C14-7ECD-423E-B0E3-B489963C701B}" dt="2021-02-02T00:25:52.674" v="327" actId="1076"/>
      <pc:docMkLst>
        <pc:docMk/>
      </pc:docMkLst>
      <pc:sldChg chg="addSp delSp modSp">
        <pc:chgData name="Wolf, Matthew" userId="S::wolfm@spu.edu::c3f54ea5-c1bf-47b7-8276-9d72220ee058" providerId="AD" clId="Web-{58579C14-7ECD-423E-B0E3-B489963C701B}" dt="2021-02-01T18:17:52.284" v="1"/>
        <pc:sldMkLst>
          <pc:docMk/>
          <pc:sldMk cId="4259993985" sldId="278"/>
        </pc:sldMkLst>
        <pc:spChg chg="add del mod">
          <ac:chgData name="Wolf, Matthew" userId="S::wolfm@spu.edu::c3f54ea5-c1bf-47b7-8276-9d72220ee058" providerId="AD" clId="Web-{58579C14-7ECD-423E-B0E3-B489963C701B}" dt="2021-02-01T18:17:52.284" v="1"/>
          <ac:spMkLst>
            <pc:docMk/>
            <pc:sldMk cId="4259993985" sldId="278"/>
            <ac:spMk id="4" creationId="{9B13B818-0208-4805-BCE5-FCF5BA8D16C2}"/>
          </ac:spMkLst>
        </pc:spChg>
        <pc:picChg chg="add mod ord">
          <ac:chgData name="Wolf, Matthew" userId="S::wolfm@spu.edu::c3f54ea5-c1bf-47b7-8276-9d72220ee058" providerId="AD" clId="Web-{58579C14-7ECD-423E-B0E3-B489963C701B}" dt="2021-02-01T18:17:52.284" v="1"/>
          <ac:picMkLst>
            <pc:docMk/>
            <pc:sldMk cId="4259993985" sldId="278"/>
            <ac:picMk id="5" creationId="{58AA70EC-81CB-4A4B-B0E5-946AF9745874}"/>
          </ac:picMkLst>
        </pc:picChg>
        <pc:picChg chg="del">
          <ac:chgData name="Wolf, Matthew" userId="S::wolfm@spu.edu::c3f54ea5-c1bf-47b7-8276-9d72220ee058" providerId="AD" clId="Web-{58579C14-7ECD-423E-B0E3-B489963C701B}" dt="2021-02-01T18:17:50.112" v="0"/>
          <ac:picMkLst>
            <pc:docMk/>
            <pc:sldMk cId="4259993985" sldId="278"/>
            <ac:picMk id="12" creationId="{274C814D-2B16-4DD4-8A69-5C1ADA41EBD4}"/>
          </ac:picMkLst>
        </pc:picChg>
      </pc:sldChg>
      <pc:sldChg chg="modSp">
        <pc:chgData name="Wolf, Matthew" userId="S::wolfm@spu.edu::c3f54ea5-c1bf-47b7-8276-9d72220ee058" providerId="AD" clId="Web-{58579C14-7ECD-423E-B0E3-B489963C701B}" dt="2021-02-02T00:08:03.747" v="43" actId="1076"/>
        <pc:sldMkLst>
          <pc:docMk/>
          <pc:sldMk cId="3309332106" sldId="284"/>
        </pc:sldMkLst>
        <pc:graphicFrameChg chg="mod modGraphic">
          <ac:chgData name="Wolf, Matthew" userId="S::wolfm@spu.edu::c3f54ea5-c1bf-47b7-8276-9d72220ee058" providerId="AD" clId="Web-{58579C14-7ECD-423E-B0E3-B489963C701B}" dt="2021-02-02T00:08:03.747" v="43" actId="1076"/>
          <ac:graphicFrameMkLst>
            <pc:docMk/>
            <pc:sldMk cId="3309332106" sldId="284"/>
            <ac:graphicFrameMk id="5" creationId="{E6370B26-B9E1-45C8-94D4-8A5799A41432}"/>
          </ac:graphicFrameMkLst>
        </pc:graphicFrameChg>
      </pc:sldChg>
      <pc:sldChg chg="modSp">
        <pc:chgData name="Wolf, Matthew" userId="S::wolfm@spu.edu::c3f54ea5-c1bf-47b7-8276-9d72220ee058" providerId="AD" clId="Web-{58579C14-7ECD-423E-B0E3-B489963C701B}" dt="2021-02-02T00:07:39.262" v="11" actId="1076"/>
        <pc:sldMkLst>
          <pc:docMk/>
          <pc:sldMk cId="3503728782" sldId="285"/>
        </pc:sldMkLst>
        <pc:graphicFrameChg chg="mod">
          <ac:chgData name="Wolf, Matthew" userId="S::wolfm@spu.edu::c3f54ea5-c1bf-47b7-8276-9d72220ee058" providerId="AD" clId="Web-{58579C14-7ECD-423E-B0E3-B489963C701B}" dt="2021-02-02T00:07:39.262" v="11" actId="1076"/>
          <ac:graphicFrameMkLst>
            <pc:docMk/>
            <pc:sldMk cId="3503728782" sldId="285"/>
            <ac:graphicFrameMk id="7" creationId="{71E062EB-4F25-42EF-99D9-40C5E2D2912C}"/>
          </ac:graphicFrameMkLst>
        </pc:graphicFrameChg>
      </pc:sldChg>
      <pc:sldChg chg="modSp">
        <pc:chgData name="Wolf, Matthew" userId="S::wolfm@spu.edu::c3f54ea5-c1bf-47b7-8276-9d72220ee058" providerId="AD" clId="Web-{58579C14-7ECD-423E-B0E3-B489963C701B}" dt="2021-02-02T00:07:31.856" v="10" actId="1076"/>
        <pc:sldMkLst>
          <pc:docMk/>
          <pc:sldMk cId="2525570642" sldId="286"/>
        </pc:sldMkLst>
        <pc:graphicFrameChg chg="mod">
          <ac:chgData name="Wolf, Matthew" userId="S::wolfm@spu.edu::c3f54ea5-c1bf-47b7-8276-9d72220ee058" providerId="AD" clId="Web-{58579C14-7ECD-423E-B0E3-B489963C701B}" dt="2021-02-02T00:07:31.856" v="10" actId="1076"/>
          <ac:graphicFrameMkLst>
            <pc:docMk/>
            <pc:sldMk cId="2525570642" sldId="286"/>
            <ac:graphicFrameMk id="5" creationId="{E7629AD1-07D7-4F89-89A6-2F3AE19688A2}"/>
          </ac:graphicFrameMkLst>
        </pc:graphicFrameChg>
      </pc:sldChg>
      <pc:sldChg chg="modSp">
        <pc:chgData name="Wolf, Matthew" userId="S::wolfm@spu.edu::c3f54ea5-c1bf-47b7-8276-9d72220ee058" providerId="AD" clId="Web-{58579C14-7ECD-423E-B0E3-B489963C701B}" dt="2021-02-02T00:07:23.996" v="9" actId="1076"/>
        <pc:sldMkLst>
          <pc:docMk/>
          <pc:sldMk cId="3933323442" sldId="287"/>
        </pc:sldMkLst>
        <pc:spChg chg="mod">
          <ac:chgData name="Wolf, Matthew" userId="S::wolfm@spu.edu::c3f54ea5-c1bf-47b7-8276-9d72220ee058" providerId="AD" clId="Web-{58579C14-7ECD-423E-B0E3-B489963C701B}" dt="2021-02-02T00:07:18.340" v="8" actId="1076"/>
          <ac:spMkLst>
            <pc:docMk/>
            <pc:sldMk cId="3933323442" sldId="287"/>
            <ac:spMk id="2" creationId="{F7CAE296-5675-4E10-B1A8-5F17E2BCAD33}"/>
          </ac:spMkLst>
        </pc:spChg>
        <pc:graphicFrameChg chg="mod">
          <ac:chgData name="Wolf, Matthew" userId="S::wolfm@spu.edu::c3f54ea5-c1bf-47b7-8276-9d72220ee058" providerId="AD" clId="Web-{58579C14-7ECD-423E-B0E3-B489963C701B}" dt="2021-02-02T00:07:23.996" v="9" actId="1076"/>
          <ac:graphicFrameMkLst>
            <pc:docMk/>
            <pc:sldMk cId="3933323442" sldId="287"/>
            <ac:graphicFrameMk id="5" creationId="{B2C95E3D-28EA-4D9C-BB61-97F5EA179E56}"/>
          </ac:graphicFrameMkLst>
        </pc:graphicFrameChg>
      </pc:sldChg>
      <pc:sldChg chg="modSp">
        <pc:chgData name="Wolf, Matthew" userId="S::wolfm@spu.edu::c3f54ea5-c1bf-47b7-8276-9d72220ee058" providerId="AD" clId="Web-{58579C14-7ECD-423E-B0E3-B489963C701B}" dt="2021-02-02T00:07:09.215" v="6" actId="1076"/>
        <pc:sldMkLst>
          <pc:docMk/>
          <pc:sldMk cId="3649304926" sldId="288"/>
        </pc:sldMkLst>
        <pc:graphicFrameChg chg="mod">
          <ac:chgData name="Wolf, Matthew" userId="S::wolfm@spu.edu::c3f54ea5-c1bf-47b7-8276-9d72220ee058" providerId="AD" clId="Web-{58579C14-7ECD-423E-B0E3-B489963C701B}" dt="2021-02-02T00:07:09.215" v="6" actId="1076"/>
          <ac:graphicFrameMkLst>
            <pc:docMk/>
            <pc:sldMk cId="3649304926" sldId="288"/>
            <ac:graphicFrameMk id="5" creationId="{466A4B2F-BFA6-46E7-BB28-7440812EC1BA}"/>
          </ac:graphicFrameMkLst>
        </pc:graphicFrameChg>
      </pc:sldChg>
      <pc:sldChg chg="modSp">
        <pc:chgData name="Wolf, Matthew" userId="S::wolfm@spu.edu::c3f54ea5-c1bf-47b7-8276-9d72220ee058" providerId="AD" clId="Web-{58579C14-7ECD-423E-B0E3-B489963C701B}" dt="2021-02-02T00:08:17.512" v="44" actId="1076"/>
        <pc:sldMkLst>
          <pc:docMk/>
          <pc:sldMk cId="625754510" sldId="289"/>
        </pc:sldMkLst>
        <pc:graphicFrameChg chg="mod">
          <ac:chgData name="Wolf, Matthew" userId="S::wolfm@spu.edu::c3f54ea5-c1bf-47b7-8276-9d72220ee058" providerId="AD" clId="Web-{58579C14-7ECD-423E-B0E3-B489963C701B}" dt="2021-02-02T00:08:17.512" v="44" actId="1076"/>
          <ac:graphicFrameMkLst>
            <pc:docMk/>
            <pc:sldMk cId="625754510" sldId="289"/>
            <ac:graphicFrameMk id="5" creationId="{2740C118-F845-47BB-A212-E4618A9273E4}"/>
          </ac:graphicFrameMkLst>
        </pc:graphicFrameChg>
      </pc:sldChg>
      <pc:sldChg chg="ord">
        <pc:chgData name="Wolf, Matthew" userId="S::wolfm@spu.edu::c3f54ea5-c1bf-47b7-8276-9d72220ee058" providerId="AD" clId="Web-{58579C14-7ECD-423E-B0E3-B489963C701B}" dt="2021-02-02T00:12:51.623" v="69"/>
        <pc:sldMkLst>
          <pc:docMk/>
          <pc:sldMk cId="3702398120" sldId="296"/>
        </pc:sldMkLst>
      </pc:sldChg>
      <pc:sldChg chg="modSp new ord">
        <pc:chgData name="Wolf, Matthew" userId="S::wolfm@spu.edu::c3f54ea5-c1bf-47b7-8276-9d72220ee058" providerId="AD" clId="Web-{58579C14-7ECD-423E-B0E3-B489963C701B}" dt="2021-02-02T00:12:59.795" v="70"/>
        <pc:sldMkLst>
          <pc:docMk/>
          <pc:sldMk cId="2956886392" sldId="306"/>
        </pc:sldMkLst>
        <pc:spChg chg="mod">
          <ac:chgData name="Wolf, Matthew" userId="S::wolfm@spu.edu::c3f54ea5-c1bf-47b7-8276-9d72220ee058" providerId="AD" clId="Web-{58579C14-7ECD-423E-B0E3-B489963C701B}" dt="2021-02-02T00:09:05.981" v="49" actId="20577"/>
          <ac:spMkLst>
            <pc:docMk/>
            <pc:sldMk cId="2956886392" sldId="306"/>
            <ac:spMk id="2" creationId="{40057229-147C-459C-95EA-F29F1FB7E911}"/>
          </ac:spMkLst>
        </pc:spChg>
        <pc:spChg chg="mod">
          <ac:chgData name="Wolf, Matthew" userId="S::wolfm@spu.edu::c3f54ea5-c1bf-47b7-8276-9d72220ee058" providerId="AD" clId="Web-{58579C14-7ECD-423E-B0E3-B489963C701B}" dt="2021-02-02T00:12:06.076" v="68" actId="20577"/>
          <ac:spMkLst>
            <pc:docMk/>
            <pc:sldMk cId="2956886392" sldId="306"/>
            <ac:spMk id="3" creationId="{531DCAA9-C816-496B-A125-9C4D23C88814}"/>
          </ac:spMkLst>
        </pc:spChg>
      </pc:sldChg>
      <pc:sldChg chg="modSp new">
        <pc:chgData name="Wolf, Matthew" userId="S::wolfm@spu.edu::c3f54ea5-c1bf-47b7-8276-9d72220ee058" providerId="AD" clId="Web-{58579C14-7ECD-423E-B0E3-B489963C701B}" dt="2021-02-02T00:13:22.045" v="86" actId="20577"/>
        <pc:sldMkLst>
          <pc:docMk/>
          <pc:sldMk cId="514843336" sldId="307"/>
        </pc:sldMkLst>
        <pc:spChg chg="mod">
          <ac:chgData name="Wolf, Matthew" userId="S::wolfm@spu.edu::c3f54ea5-c1bf-47b7-8276-9d72220ee058" providerId="AD" clId="Web-{58579C14-7ECD-423E-B0E3-B489963C701B}" dt="2021-02-02T00:13:22.045" v="86" actId="20577"/>
          <ac:spMkLst>
            <pc:docMk/>
            <pc:sldMk cId="514843336" sldId="307"/>
            <ac:spMk id="2" creationId="{FFC52156-8109-47DA-ABFB-04B2A167B8C8}"/>
          </ac:spMkLst>
        </pc:spChg>
      </pc:sldChg>
      <pc:sldChg chg="addSp delSp modSp new">
        <pc:chgData name="Wolf, Matthew" userId="S::wolfm@spu.edu::c3f54ea5-c1bf-47b7-8276-9d72220ee058" providerId="AD" clId="Web-{58579C14-7ECD-423E-B0E3-B489963C701B}" dt="2021-02-02T00:25:52.674" v="327" actId="1076"/>
        <pc:sldMkLst>
          <pc:docMk/>
          <pc:sldMk cId="965350313" sldId="308"/>
        </pc:sldMkLst>
        <pc:spChg chg="mod">
          <ac:chgData name="Wolf, Matthew" userId="S::wolfm@spu.edu::c3f54ea5-c1bf-47b7-8276-9d72220ee058" providerId="AD" clId="Web-{58579C14-7ECD-423E-B0E3-B489963C701B}" dt="2021-02-02T00:13:40.827" v="100" actId="20577"/>
          <ac:spMkLst>
            <pc:docMk/>
            <pc:sldMk cId="965350313" sldId="308"/>
            <ac:spMk id="2" creationId="{34044D5F-CD11-42A1-9D95-775EE4AE4C27}"/>
          </ac:spMkLst>
        </pc:spChg>
        <pc:spChg chg="del">
          <ac:chgData name="Wolf, Matthew" userId="S::wolfm@spu.edu::c3f54ea5-c1bf-47b7-8276-9d72220ee058" providerId="AD" clId="Web-{58579C14-7ECD-423E-B0E3-B489963C701B}" dt="2021-02-02T00:15:35.780" v="101"/>
          <ac:spMkLst>
            <pc:docMk/>
            <pc:sldMk cId="965350313" sldId="308"/>
            <ac:spMk id="3" creationId="{47125AAD-89D0-4410-A86B-503212D3785E}"/>
          </ac:spMkLst>
        </pc:spChg>
        <pc:graphicFrameChg chg="add mod ord modGraphic">
          <ac:chgData name="Wolf, Matthew" userId="S::wolfm@spu.edu::c3f54ea5-c1bf-47b7-8276-9d72220ee058" providerId="AD" clId="Web-{58579C14-7ECD-423E-B0E3-B489963C701B}" dt="2021-02-02T00:21:00.923" v="325"/>
          <ac:graphicFrameMkLst>
            <pc:docMk/>
            <pc:sldMk cId="965350313" sldId="308"/>
            <ac:graphicFrameMk id="4" creationId="{3261A6E2-9019-4CCF-BE48-F3AD0C3CAA74}"/>
          </ac:graphicFrameMkLst>
        </pc:graphicFrameChg>
        <pc:picChg chg="add mod">
          <ac:chgData name="Wolf, Matthew" userId="S::wolfm@spu.edu::c3f54ea5-c1bf-47b7-8276-9d72220ee058" providerId="AD" clId="Web-{58579C14-7ECD-423E-B0E3-B489963C701B}" dt="2021-02-02T00:25:52.674" v="327" actId="1076"/>
          <ac:picMkLst>
            <pc:docMk/>
            <pc:sldMk cId="965350313" sldId="308"/>
            <ac:picMk id="5" creationId="{2E2F4AA6-F014-472C-A27A-E03D5358D100}"/>
          </ac:picMkLst>
        </pc:picChg>
      </pc:sldChg>
    </pc:docChg>
  </pc:docChgLst>
  <pc:docChgLst>
    <pc:chgData name="Liu, Sean" userId="S::lius8@spu.edu::3a20cb69-48d6-46b1-931a-30f7d4c1cc0e" providerId="AD" clId="Web-{D0CEAC95-350A-478D-AA69-75AECD5D639D}"/>
    <pc:docChg chg="addSld modSld">
      <pc:chgData name="Liu, Sean" userId="S::lius8@spu.edu::3a20cb69-48d6-46b1-931a-30f7d4c1cc0e" providerId="AD" clId="Web-{D0CEAC95-350A-478D-AA69-75AECD5D639D}" dt="2021-02-01T01:11:13.340" v="36"/>
      <pc:docMkLst>
        <pc:docMk/>
      </pc:docMkLst>
      <pc:sldChg chg="addSp delSp modSp addAnim">
        <pc:chgData name="Liu, Sean" userId="S::lius8@spu.edu::3a20cb69-48d6-46b1-931a-30f7d4c1cc0e" providerId="AD" clId="Web-{D0CEAC95-350A-478D-AA69-75AECD5D639D}" dt="2021-02-01T01:11:13.340" v="36"/>
        <pc:sldMkLst>
          <pc:docMk/>
          <pc:sldMk cId="224118795" sldId="280"/>
        </pc:sldMkLst>
        <pc:spChg chg="mod">
          <ac:chgData name="Liu, Sean" userId="S::lius8@spu.edu::3a20cb69-48d6-46b1-931a-30f7d4c1cc0e" providerId="AD" clId="Web-{D0CEAC95-350A-478D-AA69-75AECD5D639D}" dt="2021-02-01T01:11:13.340" v="36"/>
          <ac:spMkLst>
            <pc:docMk/>
            <pc:sldMk cId="224118795" sldId="280"/>
            <ac:spMk id="2" creationId="{E865B56C-6E78-431B-910B-4B77D6E370B5}"/>
          </ac:spMkLst>
        </pc:spChg>
        <pc:spChg chg="add del">
          <ac:chgData name="Liu, Sean" userId="S::lius8@spu.edu::3a20cb69-48d6-46b1-931a-30f7d4c1cc0e" providerId="AD" clId="Web-{D0CEAC95-350A-478D-AA69-75AECD5D639D}" dt="2021-02-01T01:11:13.340" v="36"/>
          <ac:spMkLst>
            <pc:docMk/>
            <pc:sldMk cId="224118795" sldId="280"/>
            <ac:spMk id="67" creationId="{3B0D9F06-28C0-4BA8-A642-6C72DEAFFC3C}"/>
          </ac:spMkLst>
        </pc:spChg>
        <pc:spChg chg="add del">
          <ac:chgData name="Liu, Sean" userId="S::lius8@spu.edu::3a20cb69-48d6-46b1-931a-30f7d4c1cc0e" providerId="AD" clId="Web-{D0CEAC95-350A-478D-AA69-75AECD5D639D}" dt="2021-02-01T01:11:13.340" v="36"/>
          <ac:spMkLst>
            <pc:docMk/>
            <pc:sldMk cId="224118795" sldId="280"/>
            <ac:spMk id="68" creationId="{959C9A22-F460-42FB-AF0A-4114945D7AC2}"/>
          </ac:spMkLst>
        </pc:spChg>
        <pc:spChg chg="add del">
          <ac:chgData name="Liu, Sean" userId="S::lius8@spu.edu::3a20cb69-48d6-46b1-931a-30f7d4c1cc0e" providerId="AD" clId="Web-{D0CEAC95-350A-478D-AA69-75AECD5D639D}" dt="2021-02-01T01:11:13.340" v="36"/>
          <ac:spMkLst>
            <pc:docMk/>
            <pc:sldMk cId="224118795" sldId="280"/>
            <ac:spMk id="69" creationId="{7BFDAA44-C0F1-4429-8BFA-87C3FF9184BD}"/>
          </ac:spMkLst>
        </pc:spChg>
        <pc:spChg chg="add del">
          <ac:chgData name="Liu, Sean" userId="S::lius8@spu.edu::3a20cb69-48d6-46b1-931a-30f7d4c1cc0e" providerId="AD" clId="Web-{D0CEAC95-350A-478D-AA69-75AECD5D639D}" dt="2021-02-01T01:11:13.340" v="36"/>
          <ac:spMkLst>
            <pc:docMk/>
            <pc:sldMk cId="224118795" sldId="280"/>
            <ac:spMk id="70" creationId="{D71108C4-2162-4861-A147-EDDDF9B478DA}"/>
          </ac:spMkLst>
        </pc:spChg>
        <pc:spChg chg="add">
          <ac:chgData name="Liu, Sean" userId="S::lius8@spu.edu::3a20cb69-48d6-46b1-931a-30f7d4c1cc0e" providerId="AD" clId="Web-{D0CEAC95-350A-478D-AA69-75AECD5D639D}" dt="2021-02-01T01:11:13.340" v="36"/>
          <ac:spMkLst>
            <pc:docMk/>
            <pc:sldMk cId="224118795" sldId="280"/>
            <ac:spMk id="74" creationId="{299BC208-8CC6-4FCD-BA7F-200959652B34}"/>
          </ac:spMkLst>
        </pc:spChg>
        <pc:spChg chg="add">
          <ac:chgData name="Liu, Sean" userId="S::lius8@spu.edu::3a20cb69-48d6-46b1-931a-30f7d4c1cc0e" providerId="AD" clId="Web-{D0CEAC95-350A-478D-AA69-75AECD5D639D}" dt="2021-02-01T01:11:13.340" v="36"/>
          <ac:spMkLst>
            <pc:docMk/>
            <pc:sldMk cId="224118795" sldId="280"/>
            <ac:spMk id="76" creationId="{15FE9E9F-9494-4E1C-BCAE-D7EB926240DF}"/>
          </ac:spMkLst>
        </pc:spChg>
        <pc:spChg chg="add">
          <ac:chgData name="Liu, Sean" userId="S::lius8@spu.edu::3a20cb69-48d6-46b1-931a-30f7d4c1cc0e" providerId="AD" clId="Web-{D0CEAC95-350A-478D-AA69-75AECD5D639D}" dt="2021-02-01T01:11:13.340" v="36"/>
          <ac:spMkLst>
            <pc:docMk/>
            <pc:sldMk cId="224118795" sldId="280"/>
            <ac:spMk id="78" creationId="{B6E1F67B-D3A0-4437-80FC-488A2A0E104E}"/>
          </ac:spMkLst>
        </pc:spChg>
        <pc:spChg chg="add del">
          <ac:chgData name="Liu, Sean" userId="S::lius8@spu.edu::3a20cb69-48d6-46b1-931a-30f7d4c1cc0e" providerId="AD" clId="Web-{D0CEAC95-350A-478D-AA69-75AECD5D639D}" dt="2021-02-01T01:11:13.278" v="35"/>
          <ac:spMkLst>
            <pc:docMk/>
            <pc:sldMk cId="224118795" sldId="280"/>
            <ac:spMk id="79" creationId="{A7244538-290E-40DA-A93A-14BB3E6CF173}"/>
          </ac:spMkLst>
        </pc:spChg>
        <pc:spChg chg="add del">
          <ac:chgData name="Liu, Sean" userId="S::lius8@spu.edu::3a20cb69-48d6-46b1-931a-30f7d4c1cc0e" providerId="AD" clId="Web-{D0CEAC95-350A-478D-AA69-75AECD5D639D}" dt="2021-02-01T01:11:13.278" v="35"/>
          <ac:spMkLst>
            <pc:docMk/>
            <pc:sldMk cId="224118795" sldId="280"/>
            <ac:spMk id="81" creationId="{AB1DF3B3-9DBC-445D-AE4E-A62E5A9B85D5}"/>
          </ac:spMkLst>
        </pc:spChg>
        <pc:spChg chg="add del">
          <ac:chgData name="Liu, Sean" userId="S::lius8@spu.edu::3a20cb69-48d6-46b1-931a-30f7d4c1cc0e" providerId="AD" clId="Web-{D0CEAC95-350A-478D-AA69-75AECD5D639D}" dt="2021-02-01T01:11:13.278" v="35"/>
          <ac:spMkLst>
            <pc:docMk/>
            <pc:sldMk cId="224118795" sldId="280"/>
            <ac:spMk id="83" creationId="{F51F80E8-0CAC-410E-B59A-29FDDC357ED4}"/>
          </ac:spMkLst>
        </pc:spChg>
        <pc:spChg chg="add">
          <ac:chgData name="Liu, Sean" userId="S::lius8@spu.edu::3a20cb69-48d6-46b1-931a-30f7d4c1cc0e" providerId="AD" clId="Web-{D0CEAC95-350A-478D-AA69-75AECD5D639D}" dt="2021-02-01T01:11:13.340" v="36"/>
          <ac:spMkLst>
            <pc:docMk/>
            <pc:sldMk cId="224118795" sldId="280"/>
            <ac:spMk id="85" creationId="{1E48150E-4C93-486F-94EA-B2D8D5EB3980}"/>
          </ac:spMkLst>
        </pc:spChg>
        <pc:picChg chg="del">
          <ac:chgData name="Liu, Sean" userId="S::lius8@spu.edu::3a20cb69-48d6-46b1-931a-30f7d4c1cc0e" providerId="AD" clId="Web-{D0CEAC95-350A-478D-AA69-75AECD5D639D}" dt="2021-02-01T01:10:09.089" v="13"/>
          <ac:picMkLst>
            <pc:docMk/>
            <pc:sldMk cId="224118795" sldId="280"/>
            <ac:picMk id="3" creationId="{87B5E6D5-883B-435A-9B24-F993C1DB06CF}"/>
          </ac:picMkLst>
        </pc:picChg>
        <pc:picChg chg="add del mod">
          <ac:chgData name="Liu, Sean" userId="S::lius8@spu.edu::3a20cb69-48d6-46b1-931a-30f7d4c1cc0e" providerId="AD" clId="Web-{D0CEAC95-350A-478D-AA69-75AECD5D639D}" dt="2021-02-01T01:10:41.183" v="28"/>
          <ac:picMkLst>
            <pc:docMk/>
            <pc:sldMk cId="224118795" sldId="280"/>
            <ac:picMk id="4" creationId="{17EB0DA6-17D0-4317-9A91-6CD8D3F187F9}"/>
          </ac:picMkLst>
        </pc:picChg>
        <pc:picChg chg="add mod">
          <ac:chgData name="Liu, Sean" userId="S::lius8@spu.edu::3a20cb69-48d6-46b1-931a-30f7d4c1cc0e" providerId="AD" clId="Web-{D0CEAC95-350A-478D-AA69-75AECD5D639D}" dt="2021-02-01T01:11:13.340" v="36"/>
          <ac:picMkLst>
            <pc:docMk/>
            <pc:sldMk cId="224118795" sldId="280"/>
            <ac:picMk id="5" creationId="{C88AE4EB-5847-4782-9BED-762252F54E64}"/>
          </ac:picMkLst>
        </pc:picChg>
        <pc:picChg chg="add del">
          <ac:chgData name="Liu, Sean" userId="S::lius8@spu.edu::3a20cb69-48d6-46b1-931a-30f7d4c1cc0e" providerId="AD" clId="Web-{D0CEAC95-350A-478D-AA69-75AECD5D639D}" dt="2021-02-01T01:11:13.340" v="36"/>
          <ac:picMkLst>
            <pc:docMk/>
            <pc:sldMk cId="224118795" sldId="280"/>
            <ac:picMk id="65" creationId="{B7626C8E-FB50-4909-8D9D-09E34A8DBFAB}"/>
          </ac:picMkLst>
        </pc:picChg>
        <pc:picChg chg="add del">
          <ac:chgData name="Liu, Sean" userId="S::lius8@spu.edu::3a20cb69-48d6-46b1-931a-30f7d4c1cc0e" providerId="AD" clId="Web-{D0CEAC95-350A-478D-AA69-75AECD5D639D}" dt="2021-02-01T01:11:13.340" v="36"/>
          <ac:picMkLst>
            <pc:docMk/>
            <pc:sldMk cId="224118795" sldId="280"/>
            <ac:picMk id="66" creationId="{CAED006F-534E-46AA-A794-9DAA58BAB4E7}"/>
          </ac:picMkLst>
        </pc:picChg>
        <pc:picChg chg="add">
          <ac:chgData name="Liu, Sean" userId="S::lius8@spu.edu::3a20cb69-48d6-46b1-931a-30f7d4c1cc0e" providerId="AD" clId="Web-{D0CEAC95-350A-478D-AA69-75AECD5D639D}" dt="2021-02-01T01:11:13.340" v="36"/>
          <ac:picMkLst>
            <pc:docMk/>
            <pc:sldMk cId="224118795" sldId="280"/>
            <ac:picMk id="72" creationId="{5DE20DFA-89DB-4DCD-9C6A-E6F94CA75495}"/>
          </ac:picMkLst>
        </pc:picChg>
        <pc:picChg chg="add">
          <ac:chgData name="Liu, Sean" userId="S::lius8@spu.edu::3a20cb69-48d6-46b1-931a-30f7d4c1cc0e" providerId="AD" clId="Web-{D0CEAC95-350A-478D-AA69-75AECD5D639D}" dt="2021-02-01T01:11:13.340" v="36"/>
          <ac:picMkLst>
            <pc:docMk/>
            <pc:sldMk cId="224118795" sldId="280"/>
            <ac:picMk id="73" creationId="{B606DC21-B3AA-4AE9-844F-E667E84438D4}"/>
          </ac:picMkLst>
        </pc:picChg>
        <pc:picChg chg="add del">
          <ac:chgData name="Liu, Sean" userId="S::lius8@spu.edu::3a20cb69-48d6-46b1-931a-30f7d4c1cc0e" providerId="AD" clId="Web-{D0CEAC95-350A-478D-AA69-75AECD5D639D}" dt="2021-02-01T01:11:13.278" v="35"/>
          <ac:picMkLst>
            <pc:docMk/>
            <pc:sldMk cId="224118795" sldId="280"/>
            <ac:picMk id="75" creationId="{5DE20DFA-89DB-4DCD-9C6A-E6F94CA75495}"/>
          </ac:picMkLst>
        </pc:picChg>
        <pc:picChg chg="add del">
          <ac:chgData name="Liu, Sean" userId="S::lius8@spu.edu::3a20cb69-48d6-46b1-931a-30f7d4c1cc0e" providerId="AD" clId="Web-{D0CEAC95-350A-478D-AA69-75AECD5D639D}" dt="2021-02-01T01:11:13.278" v="35"/>
          <ac:picMkLst>
            <pc:docMk/>
            <pc:sldMk cId="224118795" sldId="280"/>
            <ac:picMk id="77" creationId="{B606DC21-B3AA-4AE9-844F-E667E84438D4}"/>
          </ac:picMkLst>
        </pc:picChg>
      </pc:sldChg>
      <pc:sldChg chg="addSp delSp modSp add replId">
        <pc:chgData name="Liu, Sean" userId="S::lius8@spu.edu::3a20cb69-48d6-46b1-931a-30f7d4c1cc0e" providerId="AD" clId="Web-{D0CEAC95-350A-478D-AA69-75AECD5D639D}" dt="2021-02-01T01:10:24.136" v="26" actId="20577"/>
        <pc:sldMkLst>
          <pc:docMk/>
          <pc:sldMk cId="288948597" sldId="281"/>
        </pc:sldMkLst>
        <pc:spChg chg="mod">
          <ac:chgData name="Liu, Sean" userId="S::lius8@spu.edu::3a20cb69-48d6-46b1-931a-30f7d4c1cc0e" providerId="AD" clId="Web-{D0CEAC95-350A-478D-AA69-75AECD5D639D}" dt="2021-02-01T01:10:24.136" v="26" actId="20577"/>
          <ac:spMkLst>
            <pc:docMk/>
            <pc:sldMk cId="288948597" sldId="281"/>
            <ac:spMk id="2" creationId="{E865B56C-6E78-431B-910B-4B77D6E370B5}"/>
          </ac:spMkLst>
        </pc:spChg>
        <pc:spChg chg="del">
          <ac:chgData name="Liu, Sean" userId="S::lius8@spu.edu::3a20cb69-48d6-46b1-931a-30f7d4c1cc0e" providerId="AD" clId="Web-{D0CEAC95-350A-478D-AA69-75AECD5D639D}" dt="2021-02-01T01:03:43.533" v="8"/>
          <ac:spMkLst>
            <pc:docMk/>
            <pc:sldMk cId="288948597" sldId="281"/>
            <ac:spMk id="67" creationId="{3B0D9F06-28C0-4BA8-A642-6C72DEAFFC3C}"/>
          </ac:spMkLst>
        </pc:spChg>
        <pc:spChg chg="del">
          <ac:chgData name="Liu, Sean" userId="S::lius8@spu.edu::3a20cb69-48d6-46b1-931a-30f7d4c1cc0e" providerId="AD" clId="Web-{D0CEAC95-350A-478D-AA69-75AECD5D639D}" dt="2021-02-01T01:03:43.533" v="8"/>
          <ac:spMkLst>
            <pc:docMk/>
            <pc:sldMk cId="288948597" sldId="281"/>
            <ac:spMk id="68" creationId="{959C9A22-F460-42FB-AF0A-4114945D7AC2}"/>
          </ac:spMkLst>
        </pc:spChg>
        <pc:spChg chg="del">
          <ac:chgData name="Liu, Sean" userId="S::lius8@spu.edu::3a20cb69-48d6-46b1-931a-30f7d4c1cc0e" providerId="AD" clId="Web-{D0CEAC95-350A-478D-AA69-75AECD5D639D}" dt="2021-02-01T01:03:43.533" v="8"/>
          <ac:spMkLst>
            <pc:docMk/>
            <pc:sldMk cId="288948597" sldId="281"/>
            <ac:spMk id="69" creationId="{7BFDAA44-C0F1-4429-8BFA-87C3FF9184BD}"/>
          </ac:spMkLst>
        </pc:spChg>
        <pc:spChg chg="del">
          <ac:chgData name="Liu, Sean" userId="S::lius8@spu.edu::3a20cb69-48d6-46b1-931a-30f7d4c1cc0e" providerId="AD" clId="Web-{D0CEAC95-350A-478D-AA69-75AECD5D639D}" dt="2021-02-01T01:03:43.533" v="8"/>
          <ac:spMkLst>
            <pc:docMk/>
            <pc:sldMk cId="288948597" sldId="281"/>
            <ac:spMk id="70" creationId="{D71108C4-2162-4861-A147-EDDDF9B478DA}"/>
          </ac:spMkLst>
        </pc:spChg>
        <pc:spChg chg="add">
          <ac:chgData name="Liu, Sean" userId="S::lius8@spu.edu::3a20cb69-48d6-46b1-931a-30f7d4c1cc0e" providerId="AD" clId="Web-{D0CEAC95-350A-478D-AA69-75AECD5D639D}" dt="2021-02-01T01:03:43.533" v="8"/>
          <ac:spMkLst>
            <pc:docMk/>
            <pc:sldMk cId="288948597" sldId="281"/>
            <ac:spMk id="79" creationId="{97E873DD-1323-4494-8401-4DCEB71A0A96}"/>
          </ac:spMkLst>
        </pc:spChg>
        <pc:spChg chg="add">
          <ac:chgData name="Liu, Sean" userId="S::lius8@spu.edu::3a20cb69-48d6-46b1-931a-30f7d4c1cc0e" providerId="AD" clId="Web-{D0CEAC95-350A-478D-AA69-75AECD5D639D}" dt="2021-02-01T01:03:43.533" v="8"/>
          <ac:spMkLst>
            <pc:docMk/>
            <pc:sldMk cId="288948597" sldId="281"/>
            <ac:spMk id="81" creationId="{BA0C3CEB-4D10-4B32-99D2-F92B65316C4E}"/>
          </ac:spMkLst>
        </pc:spChg>
        <pc:spChg chg="add">
          <ac:chgData name="Liu, Sean" userId="S::lius8@spu.edu::3a20cb69-48d6-46b1-931a-30f7d4c1cc0e" providerId="AD" clId="Web-{D0CEAC95-350A-478D-AA69-75AECD5D639D}" dt="2021-02-01T01:03:43.533" v="8"/>
          <ac:spMkLst>
            <pc:docMk/>
            <pc:sldMk cId="288948597" sldId="281"/>
            <ac:spMk id="83" creationId="{AB2A801A-DC4E-491A-AF3C-5240828A0095}"/>
          </ac:spMkLst>
        </pc:spChg>
        <pc:picChg chg="del">
          <ac:chgData name="Liu, Sean" userId="S::lius8@spu.edu::3a20cb69-48d6-46b1-931a-30f7d4c1cc0e" providerId="AD" clId="Web-{D0CEAC95-350A-478D-AA69-75AECD5D639D}" dt="2021-02-01T01:03:10.548" v="1"/>
          <ac:picMkLst>
            <pc:docMk/>
            <pc:sldMk cId="288948597" sldId="281"/>
            <ac:picMk id="3" creationId="{87B5E6D5-883B-435A-9B24-F993C1DB06CF}"/>
          </ac:picMkLst>
        </pc:picChg>
        <pc:picChg chg="add mod">
          <ac:chgData name="Liu, Sean" userId="S::lius8@spu.edu::3a20cb69-48d6-46b1-931a-30f7d4c1cc0e" providerId="AD" clId="Web-{D0CEAC95-350A-478D-AA69-75AECD5D639D}" dt="2021-02-01T01:04:33.847" v="12" actId="14100"/>
          <ac:picMkLst>
            <pc:docMk/>
            <pc:sldMk cId="288948597" sldId="281"/>
            <ac:picMk id="4" creationId="{9F6B9155-6C03-46B1-BBC3-760DB133CFAC}"/>
          </ac:picMkLst>
        </pc:picChg>
        <pc:picChg chg="del">
          <ac:chgData name="Liu, Sean" userId="S::lius8@spu.edu::3a20cb69-48d6-46b1-931a-30f7d4c1cc0e" providerId="AD" clId="Web-{D0CEAC95-350A-478D-AA69-75AECD5D639D}" dt="2021-02-01T01:03:43.533" v="8"/>
          <ac:picMkLst>
            <pc:docMk/>
            <pc:sldMk cId="288948597" sldId="281"/>
            <ac:picMk id="65" creationId="{B7626C8E-FB50-4909-8D9D-09E34A8DBFAB}"/>
          </ac:picMkLst>
        </pc:picChg>
        <pc:picChg chg="del">
          <ac:chgData name="Liu, Sean" userId="S::lius8@spu.edu::3a20cb69-48d6-46b1-931a-30f7d4c1cc0e" providerId="AD" clId="Web-{D0CEAC95-350A-478D-AA69-75AECD5D639D}" dt="2021-02-01T01:03:43.533" v="8"/>
          <ac:picMkLst>
            <pc:docMk/>
            <pc:sldMk cId="288948597" sldId="281"/>
            <ac:picMk id="66" creationId="{CAED006F-534E-46AA-A794-9DAA58BAB4E7}"/>
          </ac:picMkLst>
        </pc:picChg>
        <pc:picChg chg="add">
          <ac:chgData name="Liu, Sean" userId="S::lius8@spu.edu::3a20cb69-48d6-46b1-931a-30f7d4c1cc0e" providerId="AD" clId="Web-{D0CEAC95-350A-478D-AA69-75AECD5D639D}" dt="2021-02-01T01:03:43.533" v="8"/>
          <ac:picMkLst>
            <pc:docMk/>
            <pc:sldMk cId="288948597" sldId="281"/>
            <ac:picMk id="75" creationId="{B7626C8E-FB50-4909-8D9D-09E34A8DBFAB}"/>
          </ac:picMkLst>
        </pc:picChg>
        <pc:picChg chg="add">
          <ac:chgData name="Liu, Sean" userId="S::lius8@spu.edu::3a20cb69-48d6-46b1-931a-30f7d4c1cc0e" providerId="AD" clId="Web-{D0CEAC95-350A-478D-AA69-75AECD5D639D}" dt="2021-02-01T01:03:43.533" v="8"/>
          <ac:picMkLst>
            <pc:docMk/>
            <pc:sldMk cId="288948597" sldId="281"/>
            <ac:picMk id="77" creationId="{CAED006F-534E-46AA-A794-9DAA58BAB4E7}"/>
          </ac:picMkLst>
        </pc:picChg>
      </pc:sldChg>
    </pc:docChg>
  </pc:docChgLst>
  <pc:docChgLst>
    <pc:chgData name="Por, Kelvin" userId="S::pork@spu.edu::9179de3f-434b-420e-96f8-4a3a6fbd9ad5" providerId="AD" clId="Web-{3E8BCDEB-9C66-2B90-13FD-B35A3B7D0FB4}"/>
    <pc:docChg chg="modSld">
      <pc:chgData name="Por, Kelvin" userId="S::pork@spu.edu::9179de3f-434b-420e-96f8-4a3a6fbd9ad5" providerId="AD" clId="Web-{3E8BCDEB-9C66-2B90-13FD-B35A3B7D0FB4}" dt="2021-01-31T20:12:16.174" v="154" actId="1076"/>
      <pc:docMkLst>
        <pc:docMk/>
      </pc:docMkLst>
      <pc:sldChg chg="modSp">
        <pc:chgData name="Por, Kelvin" userId="S::pork@spu.edu::9179de3f-434b-420e-96f8-4a3a6fbd9ad5" providerId="AD" clId="Web-{3E8BCDEB-9C66-2B90-13FD-B35A3B7D0FB4}" dt="2021-01-31T20:02:35.316" v="137" actId="20577"/>
        <pc:sldMkLst>
          <pc:docMk/>
          <pc:sldMk cId="3317790175" sldId="277"/>
        </pc:sldMkLst>
        <pc:spChg chg="mod">
          <ac:chgData name="Por, Kelvin" userId="S::pork@spu.edu::9179de3f-434b-420e-96f8-4a3a6fbd9ad5" providerId="AD" clId="Web-{3E8BCDEB-9C66-2B90-13FD-B35A3B7D0FB4}" dt="2021-01-31T20:02:35.316" v="137" actId="20577"/>
          <ac:spMkLst>
            <pc:docMk/>
            <pc:sldMk cId="3317790175" sldId="277"/>
            <ac:spMk id="3" creationId="{7DA410C0-838F-49B3-AA70-B69E4899E8E8}"/>
          </ac:spMkLst>
        </pc:spChg>
      </pc:sldChg>
      <pc:sldChg chg="addSp delSp modSp mod setBg">
        <pc:chgData name="Por, Kelvin" userId="S::pork@spu.edu::9179de3f-434b-420e-96f8-4a3a6fbd9ad5" providerId="AD" clId="Web-{3E8BCDEB-9C66-2B90-13FD-B35A3B7D0FB4}" dt="2021-01-31T20:12:16.174" v="154" actId="1076"/>
        <pc:sldMkLst>
          <pc:docMk/>
          <pc:sldMk cId="224118795" sldId="280"/>
        </pc:sldMkLst>
        <pc:spChg chg="mod">
          <ac:chgData name="Por, Kelvin" userId="S::pork@spu.edu::9179de3f-434b-420e-96f8-4a3a6fbd9ad5" providerId="AD" clId="Web-{3E8BCDEB-9C66-2B90-13FD-B35A3B7D0FB4}" dt="2021-01-31T20:12:08.734" v="153" actId="1076"/>
          <ac:spMkLst>
            <pc:docMk/>
            <pc:sldMk cId="224118795" sldId="280"/>
            <ac:spMk id="2" creationId="{E865B56C-6E78-431B-910B-4B77D6E370B5}"/>
          </ac:spMkLst>
        </pc:spChg>
        <pc:spChg chg="add del mod">
          <ac:chgData name="Por, Kelvin" userId="S::pork@spu.edu::9179de3f-434b-420e-96f8-4a3a6fbd9ad5" providerId="AD" clId="Web-{3E8BCDEB-9C66-2B90-13FD-B35A3B7D0FB4}" dt="2021-01-31T20:11:23.719" v="139"/>
          <ac:spMkLst>
            <pc:docMk/>
            <pc:sldMk cId="224118795" sldId="280"/>
            <ac:spMk id="6" creationId="{E96EBB80-9571-4370-AB3E-7A3FF7477FD8}"/>
          </ac:spMkLst>
        </pc:spChg>
        <pc:spChg chg="add del">
          <ac:chgData name="Por, Kelvin" userId="S::pork@spu.edu::9179de3f-434b-420e-96f8-4a3a6fbd9ad5" providerId="AD" clId="Web-{3E8BCDEB-9C66-2B90-13FD-B35A3B7D0FB4}" dt="2021-01-31T20:11:38.594" v="141"/>
          <ac:spMkLst>
            <pc:docMk/>
            <pc:sldMk cId="224118795" sldId="280"/>
            <ac:spMk id="17" creationId="{F4BC5FDE-742F-4CD5-9802-0DCB8E7A1294}"/>
          </ac:spMkLst>
        </pc:spChg>
        <pc:spChg chg="add del">
          <ac:chgData name="Por, Kelvin" userId="S::pork@spu.edu::9179de3f-434b-420e-96f8-4a3a6fbd9ad5" providerId="AD" clId="Web-{3E8BCDEB-9C66-2B90-13FD-B35A3B7D0FB4}" dt="2021-01-31T20:11:38.594" v="141"/>
          <ac:spMkLst>
            <pc:docMk/>
            <pc:sldMk cId="224118795" sldId="280"/>
            <ac:spMk id="18" creationId="{D6132709-FB08-4579-805D-77B0F718F8C6}"/>
          </ac:spMkLst>
        </pc:spChg>
        <pc:spChg chg="add del">
          <ac:chgData name="Por, Kelvin" userId="S::pork@spu.edu::9179de3f-434b-420e-96f8-4a3a6fbd9ad5" providerId="AD" clId="Web-{3E8BCDEB-9C66-2B90-13FD-B35A3B7D0FB4}" dt="2021-01-31T20:11:38.594" v="141"/>
          <ac:spMkLst>
            <pc:docMk/>
            <pc:sldMk cId="224118795" sldId="280"/>
            <ac:spMk id="19" creationId="{12EA6D17-90FC-492E-98A5-5D0A44F6BD99}"/>
          </ac:spMkLst>
        </pc:spChg>
        <pc:spChg chg="add del">
          <ac:chgData name="Por, Kelvin" userId="S::pork@spu.edu::9179de3f-434b-420e-96f8-4a3a6fbd9ad5" providerId="AD" clId="Web-{3E8BCDEB-9C66-2B90-13FD-B35A3B7D0FB4}" dt="2021-01-31T20:11:42.422" v="143"/>
          <ac:spMkLst>
            <pc:docMk/>
            <pc:sldMk cId="224118795" sldId="280"/>
            <ac:spMk id="20" creationId="{667AB579-3ED5-4975-89F8-08728B6991A8}"/>
          </ac:spMkLst>
        </pc:spChg>
        <pc:spChg chg="add del">
          <ac:chgData name="Por, Kelvin" userId="S::pork@spu.edu::9179de3f-434b-420e-96f8-4a3a6fbd9ad5" providerId="AD" clId="Web-{3E8BCDEB-9C66-2B90-13FD-B35A3B7D0FB4}" dt="2021-01-31T20:11:42.422" v="143"/>
          <ac:spMkLst>
            <pc:docMk/>
            <pc:sldMk cId="224118795" sldId="280"/>
            <ac:spMk id="22" creationId="{B76E1E3F-91D8-43CA-8842-0C3B3329E001}"/>
          </ac:spMkLst>
        </pc:spChg>
        <pc:spChg chg="add del">
          <ac:chgData name="Por, Kelvin" userId="S::pork@spu.edu::9179de3f-434b-420e-96f8-4a3a6fbd9ad5" providerId="AD" clId="Web-{3E8BCDEB-9C66-2B90-13FD-B35A3B7D0FB4}" dt="2021-01-31T20:11:42.422" v="143"/>
          <ac:spMkLst>
            <pc:docMk/>
            <pc:sldMk cId="224118795" sldId="280"/>
            <ac:spMk id="23" creationId="{18E5571A-3A6F-472B-A138-E951FC764C74}"/>
          </ac:spMkLst>
        </pc:spChg>
        <pc:spChg chg="add del">
          <ac:chgData name="Por, Kelvin" userId="S::pork@spu.edu::9179de3f-434b-420e-96f8-4a3a6fbd9ad5" providerId="AD" clId="Web-{3E8BCDEB-9C66-2B90-13FD-B35A3B7D0FB4}" dt="2021-01-31T20:11:46.328" v="145"/>
          <ac:spMkLst>
            <pc:docMk/>
            <pc:sldMk cId="224118795" sldId="280"/>
            <ac:spMk id="24" creationId="{F4BC5FDE-742F-4CD5-9802-0DCB8E7A1294}"/>
          </ac:spMkLst>
        </pc:spChg>
        <pc:spChg chg="add del">
          <ac:chgData name="Por, Kelvin" userId="S::pork@spu.edu::9179de3f-434b-420e-96f8-4a3a6fbd9ad5" providerId="AD" clId="Web-{3E8BCDEB-9C66-2B90-13FD-B35A3B7D0FB4}" dt="2021-01-31T20:11:46.328" v="145"/>
          <ac:spMkLst>
            <pc:docMk/>
            <pc:sldMk cId="224118795" sldId="280"/>
            <ac:spMk id="26" creationId="{12EA6D17-90FC-492E-98A5-5D0A44F6BD99}"/>
          </ac:spMkLst>
        </pc:spChg>
        <pc:spChg chg="add del">
          <ac:chgData name="Por, Kelvin" userId="S::pork@spu.edu::9179de3f-434b-420e-96f8-4a3a6fbd9ad5" providerId="AD" clId="Web-{3E8BCDEB-9C66-2B90-13FD-B35A3B7D0FB4}" dt="2021-01-31T20:11:46.328" v="145"/>
          <ac:spMkLst>
            <pc:docMk/>
            <pc:sldMk cId="224118795" sldId="280"/>
            <ac:spMk id="27" creationId="{D6132709-FB08-4579-805D-77B0F718F8C6}"/>
          </ac:spMkLst>
        </pc:spChg>
        <pc:spChg chg="add del">
          <ac:chgData name="Por, Kelvin" userId="S::pork@spu.edu::9179de3f-434b-420e-96f8-4a3a6fbd9ad5" providerId="AD" clId="Web-{3E8BCDEB-9C66-2B90-13FD-B35A3B7D0FB4}" dt="2021-01-31T20:11:49.250" v="147"/>
          <ac:spMkLst>
            <pc:docMk/>
            <pc:sldMk cId="224118795" sldId="280"/>
            <ac:spMk id="28" creationId="{69FB5D36-B9B2-41A5-A6DF-2EB7463FAE0B}"/>
          </ac:spMkLst>
        </pc:spChg>
        <pc:spChg chg="add del">
          <ac:chgData name="Por, Kelvin" userId="S::pork@spu.edu::9179de3f-434b-420e-96f8-4a3a6fbd9ad5" providerId="AD" clId="Web-{3E8BCDEB-9C66-2B90-13FD-B35A3B7D0FB4}" dt="2021-01-31T20:11:49.250" v="147"/>
          <ac:spMkLst>
            <pc:docMk/>
            <pc:sldMk cId="224118795" sldId="280"/>
            <ac:spMk id="30" creationId="{7FEB840C-9949-413C-9CB1-AFCF3EF84F0D}"/>
          </ac:spMkLst>
        </pc:spChg>
        <pc:spChg chg="add del">
          <ac:chgData name="Por, Kelvin" userId="S::pork@spu.edu::9179de3f-434b-420e-96f8-4a3a6fbd9ad5" providerId="AD" clId="Web-{3E8BCDEB-9C66-2B90-13FD-B35A3B7D0FB4}" dt="2021-01-31T20:11:49.250" v="147"/>
          <ac:spMkLst>
            <pc:docMk/>
            <pc:sldMk cId="224118795" sldId="280"/>
            <ac:spMk id="31" creationId="{033261CE-9527-4557-A0D0-7B09EF2E5455}"/>
          </ac:spMkLst>
        </pc:spChg>
        <pc:spChg chg="add del">
          <ac:chgData name="Por, Kelvin" userId="S::pork@spu.edu::9179de3f-434b-420e-96f8-4a3a6fbd9ad5" providerId="AD" clId="Web-{3E8BCDEB-9C66-2B90-13FD-B35A3B7D0FB4}" dt="2021-01-31T20:11:54.500" v="149"/>
          <ac:spMkLst>
            <pc:docMk/>
            <pc:sldMk cId="224118795" sldId="280"/>
            <ac:spMk id="32" creationId="{8544528D-3F22-4B21-8F86-F8EB0B38C500}"/>
          </ac:spMkLst>
        </pc:spChg>
        <pc:spChg chg="add del">
          <ac:chgData name="Por, Kelvin" userId="S::pork@spu.edu::9179de3f-434b-420e-96f8-4a3a6fbd9ad5" providerId="AD" clId="Web-{3E8BCDEB-9C66-2B90-13FD-B35A3B7D0FB4}" dt="2021-01-31T20:11:54.500" v="149"/>
          <ac:spMkLst>
            <pc:docMk/>
            <pc:sldMk cId="224118795" sldId="280"/>
            <ac:spMk id="34" creationId="{1C10AA86-A423-46DA-BF9C-FF07F32B9ABF}"/>
          </ac:spMkLst>
        </pc:spChg>
        <pc:spChg chg="add del">
          <ac:chgData name="Por, Kelvin" userId="S::pork@spu.edu::9179de3f-434b-420e-96f8-4a3a6fbd9ad5" providerId="AD" clId="Web-{3E8BCDEB-9C66-2B90-13FD-B35A3B7D0FB4}" dt="2021-01-31T20:12:00.797" v="151"/>
          <ac:spMkLst>
            <pc:docMk/>
            <pc:sldMk cId="224118795" sldId="280"/>
            <ac:spMk id="35" creationId="{A8059850-DEBA-47D9-B515-44B09F08B43B}"/>
          </ac:spMkLst>
        </pc:spChg>
        <pc:spChg chg="add">
          <ac:chgData name="Por, Kelvin" userId="S::pork@spu.edu::9179de3f-434b-420e-96f8-4a3a6fbd9ad5" providerId="AD" clId="Web-{3E8BCDEB-9C66-2B90-13FD-B35A3B7D0FB4}" dt="2021-01-31T20:11:54.516" v="150"/>
          <ac:spMkLst>
            <pc:docMk/>
            <pc:sldMk cId="224118795" sldId="280"/>
            <ac:spMk id="36" creationId="{8D25211A-4CA0-4B53-82BB-1EE7C7F3C725}"/>
          </ac:spMkLst>
        </pc:spChg>
        <pc:picChg chg="del">
          <ac:chgData name="Por, Kelvin" userId="S::pork@spu.edu::9179de3f-434b-420e-96f8-4a3a6fbd9ad5" providerId="AD" clId="Web-{3E8BCDEB-9C66-2B90-13FD-B35A3B7D0FB4}" dt="2021-01-31T20:11:11.063" v="138"/>
          <ac:picMkLst>
            <pc:docMk/>
            <pc:sldMk cId="224118795" sldId="280"/>
            <ac:picMk id="4" creationId="{05ADBFF6-2388-40C9-B2BA-F967BB613E26}"/>
          </ac:picMkLst>
        </pc:picChg>
        <pc:picChg chg="add mod ord">
          <ac:chgData name="Por, Kelvin" userId="S::pork@spu.edu::9179de3f-434b-420e-96f8-4a3a6fbd9ad5" providerId="AD" clId="Web-{3E8BCDEB-9C66-2B90-13FD-B35A3B7D0FB4}" dt="2021-01-31T20:12:16.174" v="154" actId="1076"/>
          <ac:picMkLst>
            <pc:docMk/>
            <pc:sldMk cId="224118795" sldId="280"/>
            <ac:picMk id="7" creationId="{6A64AF70-3863-46D7-A2CE-EBF011A4FC87}"/>
          </ac:picMkLst>
        </pc:picChg>
        <pc:picChg chg="add del">
          <ac:chgData name="Por, Kelvin" userId="S::pork@spu.edu::9179de3f-434b-420e-96f8-4a3a6fbd9ad5" providerId="AD" clId="Web-{3E8BCDEB-9C66-2B90-13FD-B35A3B7D0FB4}" dt="2021-01-31T20:11:38.594" v="141"/>
          <ac:picMkLst>
            <pc:docMk/>
            <pc:sldMk cId="224118795" sldId="280"/>
            <ac:picMk id="16" creationId="{B5A3490F-59A2-47B7-9BD7-2F932A559D15}"/>
          </ac:picMkLst>
        </pc:picChg>
        <pc:picChg chg="add del">
          <ac:chgData name="Por, Kelvin" userId="S::pork@spu.edu::9179de3f-434b-420e-96f8-4a3a6fbd9ad5" providerId="AD" clId="Web-{3E8BCDEB-9C66-2B90-13FD-B35A3B7D0FB4}" dt="2021-01-31T20:11:42.422" v="143"/>
          <ac:picMkLst>
            <pc:docMk/>
            <pc:sldMk cId="224118795" sldId="280"/>
            <ac:picMk id="21" creationId="{BA030EC5-B38E-4B49-B806-8AC9058F96AB}"/>
          </ac:picMkLst>
        </pc:picChg>
        <pc:picChg chg="add del">
          <ac:chgData name="Por, Kelvin" userId="S::pork@spu.edu::9179de3f-434b-420e-96f8-4a3a6fbd9ad5" providerId="AD" clId="Web-{3E8BCDEB-9C66-2B90-13FD-B35A3B7D0FB4}" dt="2021-01-31T20:11:46.328" v="145"/>
          <ac:picMkLst>
            <pc:docMk/>
            <pc:sldMk cId="224118795" sldId="280"/>
            <ac:picMk id="25" creationId="{B5A3490F-59A2-47B7-9BD7-2F932A559D15}"/>
          </ac:picMkLst>
        </pc:picChg>
        <pc:picChg chg="add del">
          <ac:chgData name="Por, Kelvin" userId="S::pork@spu.edu::9179de3f-434b-420e-96f8-4a3a6fbd9ad5" providerId="AD" clId="Web-{3E8BCDEB-9C66-2B90-13FD-B35A3B7D0FB4}" dt="2021-01-31T20:11:49.250" v="147"/>
          <ac:picMkLst>
            <pc:docMk/>
            <pc:sldMk cId="224118795" sldId="280"/>
            <ac:picMk id="29" creationId="{AF074BEE-ECA5-4B19-A586-773023BA1395}"/>
          </ac:picMkLst>
        </pc:picChg>
        <pc:picChg chg="add del">
          <ac:chgData name="Por, Kelvin" userId="S::pork@spu.edu::9179de3f-434b-420e-96f8-4a3a6fbd9ad5" providerId="AD" clId="Web-{3E8BCDEB-9C66-2B90-13FD-B35A3B7D0FB4}" dt="2021-01-31T20:11:54.500" v="149"/>
          <ac:picMkLst>
            <pc:docMk/>
            <pc:sldMk cId="224118795" sldId="280"/>
            <ac:picMk id="33" creationId="{576968D6-159C-41CA-A306-8686E970698C}"/>
          </ac:picMkLst>
        </pc:picChg>
      </pc:sldChg>
    </pc:docChg>
  </pc:docChgLst>
  <pc:docChgLst>
    <pc:chgData name="Haj, Joe" userId="5ab056a9-ae7c-4fbc-a9bd-87813e35c7d1" providerId="ADAL" clId="{E8B6002D-24C0-4785-ACCD-EFDFDF5421DA}"/>
    <pc:docChg chg="undo custSel addSld delSld modSld sldOrd">
      <pc:chgData name="Haj, Joe" userId="5ab056a9-ae7c-4fbc-a9bd-87813e35c7d1" providerId="ADAL" clId="{E8B6002D-24C0-4785-ACCD-EFDFDF5421DA}" dt="2021-02-01T18:00:31.490" v="1926" actId="20577"/>
      <pc:docMkLst>
        <pc:docMk/>
      </pc:docMkLst>
      <pc:sldChg chg="modSp mod">
        <pc:chgData name="Haj, Joe" userId="5ab056a9-ae7c-4fbc-a9bd-87813e35c7d1" providerId="ADAL" clId="{E8B6002D-24C0-4785-ACCD-EFDFDF5421DA}" dt="2021-02-01T18:00:31.490" v="1926" actId="20577"/>
        <pc:sldMkLst>
          <pc:docMk/>
          <pc:sldMk cId="1069543253" sldId="259"/>
        </pc:sldMkLst>
        <pc:graphicFrameChg chg="modGraphic">
          <ac:chgData name="Haj, Joe" userId="5ab056a9-ae7c-4fbc-a9bd-87813e35c7d1" providerId="ADAL" clId="{E8B6002D-24C0-4785-ACCD-EFDFDF5421DA}" dt="2021-02-01T18:00:31.490" v="1926" actId="20577"/>
          <ac:graphicFrameMkLst>
            <pc:docMk/>
            <pc:sldMk cId="1069543253" sldId="259"/>
            <ac:graphicFrameMk id="4" creationId="{6BEC0E2C-49F6-4A15-A404-E9DF272949E7}"/>
          </ac:graphicFrameMkLst>
        </pc:graphicFrameChg>
      </pc:sldChg>
      <pc:sldChg chg="modSp mod">
        <pc:chgData name="Haj, Joe" userId="5ab056a9-ae7c-4fbc-a9bd-87813e35c7d1" providerId="ADAL" clId="{E8B6002D-24C0-4785-ACCD-EFDFDF5421DA}" dt="2021-02-01T17:59:41.808" v="1914" actId="20577"/>
        <pc:sldMkLst>
          <pc:docMk/>
          <pc:sldMk cId="3828836015" sldId="275"/>
        </pc:sldMkLst>
        <pc:graphicFrameChg chg="modGraphic">
          <ac:chgData name="Haj, Joe" userId="5ab056a9-ae7c-4fbc-a9bd-87813e35c7d1" providerId="ADAL" clId="{E8B6002D-24C0-4785-ACCD-EFDFDF5421DA}" dt="2021-02-01T17:59:41.808" v="1914" actId="20577"/>
          <ac:graphicFrameMkLst>
            <pc:docMk/>
            <pc:sldMk cId="3828836015" sldId="275"/>
            <ac:graphicFrameMk id="5" creationId="{CA29159B-0C71-494E-9AA6-28D5F07A4F70}"/>
          </ac:graphicFrameMkLst>
        </pc:graphicFrameChg>
      </pc:sldChg>
      <pc:sldChg chg="modSp mod">
        <pc:chgData name="Haj, Joe" userId="5ab056a9-ae7c-4fbc-a9bd-87813e35c7d1" providerId="ADAL" clId="{E8B6002D-24C0-4785-ACCD-EFDFDF5421DA}" dt="2021-02-01T17:59:58.156" v="1916" actId="20577"/>
        <pc:sldMkLst>
          <pc:docMk/>
          <pc:sldMk cId="4264313470" sldId="276"/>
        </pc:sldMkLst>
        <pc:graphicFrameChg chg="modGraphic">
          <ac:chgData name="Haj, Joe" userId="5ab056a9-ae7c-4fbc-a9bd-87813e35c7d1" providerId="ADAL" clId="{E8B6002D-24C0-4785-ACCD-EFDFDF5421DA}" dt="2021-02-01T17:59:58.156" v="1916" actId="20577"/>
          <ac:graphicFrameMkLst>
            <pc:docMk/>
            <pc:sldMk cId="4264313470" sldId="276"/>
            <ac:graphicFrameMk id="5" creationId="{A9E90353-2AEA-4639-8FEB-BC6C328FE7FC}"/>
          </ac:graphicFrameMkLst>
        </pc:graphicFrameChg>
      </pc:sldChg>
      <pc:sldChg chg="addSp delSp modSp mod modNotesTx">
        <pc:chgData name="Haj, Joe" userId="5ab056a9-ae7c-4fbc-a9bd-87813e35c7d1" providerId="ADAL" clId="{E8B6002D-24C0-4785-ACCD-EFDFDF5421DA}" dt="2021-02-01T03:48:06.248" v="1091" actId="20577"/>
        <pc:sldMkLst>
          <pc:docMk/>
          <pc:sldMk cId="3317790175" sldId="277"/>
        </pc:sldMkLst>
        <pc:spChg chg="add mod">
          <ac:chgData name="Haj, Joe" userId="5ab056a9-ae7c-4fbc-a9bd-87813e35c7d1" providerId="ADAL" clId="{E8B6002D-24C0-4785-ACCD-EFDFDF5421DA}" dt="2021-02-01T03:25:12.044" v="84" actId="14100"/>
          <ac:spMkLst>
            <pc:docMk/>
            <pc:sldMk cId="3317790175" sldId="277"/>
            <ac:spMk id="4" creationId="{CA5293A2-9E55-4263-A4B7-BFF1948581D6}"/>
          </ac:spMkLst>
        </pc:spChg>
        <pc:spChg chg="add del mod">
          <ac:chgData name="Haj, Joe" userId="5ab056a9-ae7c-4fbc-a9bd-87813e35c7d1" providerId="ADAL" clId="{E8B6002D-24C0-4785-ACCD-EFDFDF5421DA}" dt="2021-02-01T03:23:41.383" v="57"/>
          <ac:spMkLst>
            <pc:docMk/>
            <pc:sldMk cId="3317790175" sldId="277"/>
            <ac:spMk id="5" creationId="{3E095BF6-517B-4319-B524-172B407FF629}"/>
          </ac:spMkLst>
        </pc:spChg>
        <pc:spChg chg="add mod">
          <ac:chgData name="Haj, Joe" userId="5ab056a9-ae7c-4fbc-a9bd-87813e35c7d1" providerId="ADAL" clId="{E8B6002D-24C0-4785-ACCD-EFDFDF5421DA}" dt="2021-02-01T03:25:06.945" v="83" actId="1076"/>
          <ac:spMkLst>
            <pc:docMk/>
            <pc:sldMk cId="3317790175" sldId="277"/>
            <ac:spMk id="6" creationId="{C80A98AA-1BE5-4E57-BD8C-3B60785F57DA}"/>
          </ac:spMkLst>
        </pc:spChg>
        <pc:spChg chg="add del mod">
          <ac:chgData name="Haj, Joe" userId="5ab056a9-ae7c-4fbc-a9bd-87813e35c7d1" providerId="ADAL" clId="{E8B6002D-24C0-4785-ACCD-EFDFDF5421DA}" dt="2021-02-01T03:25:17.835" v="86"/>
          <ac:spMkLst>
            <pc:docMk/>
            <pc:sldMk cId="3317790175" sldId="277"/>
            <ac:spMk id="7" creationId="{F799E941-A8A9-4C2A-9770-C52F6C375A93}"/>
          </ac:spMkLst>
        </pc:spChg>
        <pc:spChg chg="add del mod">
          <ac:chgData name="Haj, Joe" userId="5ab056a9-ae7c-4fbc-a9bd-87813e35c7d1" providerId="ADAL" clId="{E8B6002D-24C0-4785-ACCD-EFDFDF5421DA}" dt="2021-02-01T03:25:17.835" v="86"/>
          <ac:spMkLst>
            <pc:docMk/>
            <pc:sldMk cId="3317790175" sldId="277"/>
            <ac:spMk id="8" creationId="{E7AC618A-A2D7-47E6-97BE-5A149B7BA376}"/>
          </ac:spMkLst>
        </pc:spChg>
        <pc:spChg chg="add mod">
          <ac:chgData name="Haj, Joe" userId="5ab056a9-ae7c-4fbc-a9bd-87813e35c7d1" providerId="ADAL" clId="{E8B6002D-24C0-4785-ACCD-EFDFDF5421DA}" dt="2021-02-01T03:26:23.149" v="240" actId="14100"/>
          <ac:spMkLst>
            <pc:docMk/>
            <pc:sldMk cId="3317790175" sldId="277"/>
            <ac:spMk id="9" creationId="{2E80B0D4-7ECD-422F-9EAB-93C3DC4152D5}"/>
          </ac:spMkLst>
        </pc:spChg>
        <pc:spChg chg="add mod">
          <ac:chgData name="Haj, Joe" userId="5ab056a9-ae7c-4fbc-a9bd-87813e35c7d1" providerId="ADAL" clId="{E8B6002D-24C0-4785-ACCD-EFDFDF5421DA}" dt="2021-02-01T03:25:44.807" v="122" actId="20577"/>
          <ac:spMkLst>
            <pc:docMk/>
            <pc:sldMk cId="3317790175" sldId="277"/>
            <ac:spMk id="10" creationId="{8D4C9A81-85C9-42A1-8B60-7B2FCC398B93}"/>
          </ac:spMkLst>
        </pc:spChg>
      </pc:sldChg>
      <pc:sldChg chg="addSp delSp modSp mod">
        <pc:chgData name="Haj, Joe" userId="5ab056a9-ae7c-4fbc-a9bd-87813e35c7d1" providerId="ADAL" clId="{E8B6002D-24C0-4785-ACCD-EFDFDF5421DA}" dt="2021-02-01T04:05:22.981" v="1249" actId="478"/>
        <pc:sldMkLst>
          <pc:docMk/>
          <pc:sldMk cId="3198561495" sldId="282"/>
        </pc:sldMkLst>
        <pc:spChg chg="del">
          <ac:chgData name="Haj, Joe" userId="5ab056a9-ae7c-4fbc-a9bd-87813e35c7d1" providerId="ADAL" clId="{E8B6002D-24C0-4785-ACCD-EFDFDF5421DA}" dt="2021-02-01T04:05:22.981" v="1249" actId="478"/>
          <ac:spMkLst>
            <pc:docMk/>
            <pc:sldMk cId="3198561495" sldId="282"/>
            <ac:spMk id="3" creationId="{5C201176-C04B-4074-8346-4D4D57329BFB}"/>
          </ac:spMkLst>
        </pc:spChg>
        <pc:picChg chg="add del mod">
          <ac:chgData name="Haj, Joe" userId="5ab056a9-ae7c-4fbc-a9bd-87813e35c7d1" providerId="ADAL" clId="{E8B6002D-24C0-4785-ACCD-EFDFDF5421DA}" dt="2021-02-01T04:05:14.420" v="1246" actId="478"/>
          <ac:picMkLst>
            <pc:docMk/>
            <pc:sldMk cId="3198561495" sldId="282"/>
            <ac:picMk id="4" creationId="{73E9858D-D5D3-4FE1-8633-76871BE53DA6}"/>
          </ac:picMkLst>
        </pc:picChg>
        <pc:picChg chg="add mod">
          <ac:chgData name="Haj, Joe" userId="5ab056a9-ae7c-4fbc-a9bd-87813e35c7d1" providerId="ADAL" clId="{E8B6002D-24C0-4785-ACCD-EFDFDF5421DA}" dt="2021-02-01T04:05:20.508" v="1248" actId="1076"/>
          <ac:picMkLst>
            <pc:docMk/>
            <pc:sldMk cId="3198561495" sldId="282"/>
            <ac:picMk id="5" creationId="{96FB6CDB-7374-49CF-A197-1EDE2C2D8AA1}"/>
          </ac:picMkLst>
        </pc:picChg>
      </pc:sldChg>
      <pc:sldChg chg="modSp mod">
        <pc:chgData name="Haj, Joe" userId="5ab056a9-ae7c-4fbc-a9bd-87813e35c7d1" providerId="ADAL" clId="{E8B6002D-24C0-4785-ACCD-EFDFDF5421DA}" dt="2021-02-01T03:32:07.205" v="328" actId="20577"/>
        <pc:sldMkLst>
          <pc:docMk/>
          <pc:sldMk cId="2044650803" sldId="283"/>
        </pc:sldMkLst>
        <pc:spChg chg="mod">
          <ac:chgData name="Haj, Joe" userId="5ab056a9-ae7c-4fbc-a9bd-87813e35c7d1" providerId="ADAL" clId="{E8B6002D-24C0-4785-ACCD-EFDFDF5421DA}" dt="2021-02-01T03:26:45.286" v="272" actId="20577"/>
          <ac:spMkLst>
            <pc:docMk/>
            <pc:sldMk cId="2044650803" sldId="283"/>
            <ac:spMk id="2" creationId="{E2723120-4EB7-48C2-A415-CC6EA2E4EEAD}"/>
          </ac:spMkLst>
        </pc:spChg>
        <pc:spChg chg="mod">
          <ac:chgData name="Haj, Joe" userId="5ab056a9-ae7c-4fbc-a9bd-87813e35c7d1" providerId="ADAL" clId="{E8B6002D-24C0-4785-ACCD-EFDFDF5421DA}" dt="2021-02-01T03:32:07.205" v="328" actId="20577"/>
          <ac:spMkLst>
            <pc:docMk/>
            <pc:sldMk cId="2044650803" sldId="283"/>
            <ac:spMk id="3" creationId="{8286A327-8DEA-400A-87D6-D2E272810306}"/>
          </ac:spMkLst>
        </pc:spChg>
      </pc:sldChg>
      <pc:sldChg chg="modSp new mod ord">
        <pc:chgData name="Haj, Joe" userId="5ab056a9-ae7c-4fbc-a9bd-87813e35c7d1" providerId="ADAL" clId="{E8B6002D-24C0-4785-ACCD-EFDFDF5421DA}" dt="2021-02-01T03:50:42.154" v="1163" actId="20577"/>
        <pc:sldMkLst>
          <pc:docMk/>
          <pc:sldMk cId="2212643811" sldId="291"/>
        </pc:sldMkLst>
        <pc:spChg chg="mod">
          <ac:chgData name="Haj, Joe" userId="5ab056a9-ae7c-4fbc-a9bd-87813e35c7d1" providerId="ADAL" clId="{E8B6002D-24C0-4785-ACCD-EFDFDF5421DA}" dt="2021-02-01T03:29:43.132" v="302" actId="20577"/>
          <ac:spMkLst>
            <pc:docMk/>
            <pc:sldMk cId="2212643811" sldId="291"/>
            <ac:spMk id="2" creationId="{7B3820E9-9841-45EB-83B4-6940BECE9985}"/>
          </ac:spMkLst>
        </pc:spChg>
        <pc:spChg chg="mod">
          <ac:chgData name="Haj, Joe" userId="5ab056a9-ae7c-4fbc-a9bd-87813e35c7d1" providerId="ADAL" clId="{E8B6002D-24C0-4785-ACCD-EFDFDF5421DA}" dt="2021-02-01T03:50:42.154" v="1163" actId="20577"/>
          <ac:spMkLst>
            <pc:docMk/>
            <pc:sldMk cId="2212643811" sldId="291"/>
            <ac:spMk id="3" creationId="{9719554A-D45E-4870-8C89-82C121921772}"/>
          </ac:spMkLst>
        </pc:spChg>
      </pc:sldChg>
      <pc:sldChg chg="del modNotesTx">
        <pc:chgData name="Haj, Joe" userId="5ab056a9-ae7c-4fbc-a9bd-87813e35c7d1" providerId="ADAL" clId="{E8B6002D-24C0-4785-ACCD-EFDFDF5421DA}" dt="2021-02-01T17:27:24.450" v="1898" actId="47"/>
        <pc:sldMkLst>
          <pc:docMk/>
          <pc:sldMk cId="1643307894" sldId="298"/>
        </pc:sldMkLst>
      </pc:sldChg>
      <pc:sldChg chg="delSp modSp add mod ord">
        <pc:chgData name="Haj, Joe" userId="5ab056a9-ae7c-4fbc-a9bd-87813e35c7d1" providerId="ADAL" clId="{E8B6002D-24C0-4785-ACCD-EFDFDF5421DA}" dt="2021-02-01T03:59:29.174" v="1214"/>
        <pc:sldMkLst>
          <pc:docMk/>
          <pc:sldMk cId="2917455574" sldId="301"/>
        </pc:sldMkLst>
        <pc:spChg chg="mod">
          <ac:chgData name="Haj, Joe" userId="5ab056a9-ae7c-4fbc-a9bd-87813e35c7d1" providerId="ADAL" clId="{E8B6002D-24C0-4785-ACCD-EFDFDF5421DA}" dt="2021-02-01T03:56:05.410" v="1182" actId="20577"/>
          <ac:spMkLst>
            <pc:docMk/>
            <pc:sldMk cId="2917455574" sldId="301"/>
            <ac:spMk id="2" creationId="{E50B8380-943C-4B2C-814C-EF4693355E73}"/>
          </ac:spMkLst>
        </pc:spChg>
        <pc:spChg chg="del mod">
          <ac:chgData name="Haj, Joe" userId="5ab056a9-ae7c-4fbc-a9bd-87813e35c7d1" providerId="ADAL" clId="{E8B6002D-24C0-4785-ACCD-EFDFDF5421DA}" dt="2021-02-01T03:59:29.174" v="1214"/>
          <ac:spMkLst>
            <pc:docMk/>
            <pc:sldMk cId="2917455574" sldId="301"/>
            <ac:spMk id="4" creationId="{CA5293A2-9E55-4263-A4B7-BFF1948581D6}"/>
          </ac:spMkLst>
        </pc:spChg>
        <pc:spChg chg="mod">
          <ac:chgData name="Haj, Joe" userId="5ab056a9-ae7c-4fbc-a9bd-87813e35c7d1" providerId="ADAL" clId="{E8B6002D-24C0-4785-ACCD-EFDFDF5421DA}" dt="2021-02-01T03:57:14.581" v="1211" actId="20577"/>
          <ac:spMkLst>
            <pc:docMk/>
            <pc:sldMk cId="2917455574" sldId="301"/>
            <ac:spMk id="9" creationId="{2E80B0D4-7ECD-422F-9EAB-93C3DC4152D5}"/>
          </ac:spMkLst>
        </pc:spChg>
      </pc:sldChg>
      <pc:sldChg chg="addSp modSp new mod">
        <pc:chgData name="Haj, Joe" userId="5ab056a9-ae7c-4fbc-a9bd-87813e35c7d1" providerId="ADAL" clId="{E8B6002D-24C0-4785-ACCD-EFDFDF5421DA}" dt="2021-02-01T04:09:28.990" v="1528" actId="732"/>
        <pc:sldMkLst>
          <pc:docMk/>
          <pc:sldMk cId="2503929372" sldId="303"/>
        </pc:sldMkLst>
        <pc:spChg chg="mod">
          <ac:chgData name="Haj, Joe" userId="5ab056a9-ae7c-4fbc-a9bd-87813e35c7d1" providerId="ADAL" clId="{E8B6002D-24C0-4785-ACCD-EFDFDF5421DA}" dt="2021-02-01T04:05:37.655" v="1271" actId="20577"/>
          <ac:spMkLst>
            <pc:docMk/>
            <pc:sldMk cId="2503929372" sldId="303"/>
            <ac:spMk id="2" creationId="{BE1C9B7B-ABF1-4EF9-848F-CC074812EF22}"/>
          </ac:spMkLst>
        </pc:spChg>
        <pc:spChg chg="mod">
          <ac:chgData name="Haj, Joe" userId="5ab056a9-ae7c-4fbc-a9bd-87813e35c7d1" providerId="ADAL" clId="{E8B6002D-24C0-4785-ACCD-EFDFDF5421DA}" dt="2021-02-01T04:08:15.560" v="1515" actId="20577"/>
          <ac:spMkLst>
            <pc:docMk/>
            <pc:sldMk cId="2503929372" sldId="303"/>
            <ac:spMk id="3" creationId="{4F7B518B-C0E5-4E14-BFB6-79A7B9E3669A}"/>
          </ac:spMkLst>
        </pc:spChg>
        <pc:picChg chg="add mod modCrop">
          <ac:chgData name="Haj, Joe" userId="5ab056a9-ae7c-4fbc-a9bd-87813e35c7d1" providerId="ADAL" clId="{E8B6002D-24C0-4785-ACCD-EFDFDF5421DA}" dt="2021-02-01T04:09:28.990" v="1528" actId="732"/>
          <ac:picMkLst>
            <pc:docMk/>
            <pc:sldMk cId="2503929372" sldId="303"/>
            <ac:picMk id="4" creationId="{9DD5B3DB-6D70-4774-9D81-48DB3E675027}"/>
          </ac:picMkLst>
        </pc:picChg>
      </pc:sldChg>
      <pc:sldChg chg="addSp modSp new mod">
        <pc:chgData name="Haj, Joe" userId="5ab056a9-ae7c-4fbc-a9bd-87813e35c7d1" providerId="ADAL" clId="{E8B6002D-24C0-4785-ACCD-EFDFDF5421DA}" dt="2021-02-01T04:14:40.906" v="1897" actId="20577"/>
        <pc:sldMkLst>
          <pc:docMk/>
          <pc:sldMk cId="3102390745" sldId="304"/>
        </pc:sldMkLst>
        <pc:spChg chg="mod">
          <ac:chgData name="Haj, Joe" userId="5ab056a9-ae7c-4fbc-a9bd-87813e35c7d1" providerId="ADAL" clId="{E8B6002D-24C0-4785-ACCD-EFDFDF5421DA}" dt="2021-02-01T04:11:34.176" v="1558" actId="20577"/>
          <ac:spMkLst>
            <pc:docMk/>
            <pc:sldMk cId="3102390745" sldId="304"/>
            <ac:spMk id="2" creationId="{69606315-766B-402D-8215-833840E17198}"/>
          </ac:spMkLst>
        </pc:spChg>
        <pc:spChg chg="mod">
          <ac:chgData name="Haj, Joe" userId="5ab056a9-ae7c-4fbc-a9bd-87813e35c7d1" providerId="ADAL" clId="{E8B6002D-24C0-4785-ACCD-EFDFDF5421DA}" dt="2021-02-01T04:14:40.906" v="1897" actId="20577"/>
          <ac:spMkLst>
            <pc:docMk/>
            <pc:sldMk cId="3102390745" sldId="304"/>
            <ac:spMk id="3" creationId="{015CF223-89B8-4F02-901C-DDE4DCCBBCA4}"/>
          </ac:spMkLst>
        </pc:spChg>
        <pc:picChg chg="add mod">
          <ac:chgData name="Haj, Joe" userId="5ab056a9-ae7c-4fbc-a9bd-87813e35c7d1" providerId="ADAL" clId="{E8B6002D-24C0-4785-ACCD-EFDFDF5421DA}" dt="2021-02-01T04:12:45.385" v="1590" actId="1076"/>
          <ac:picMkLst>
            <pc:docMk/>
            <pc:sldMk cId="3102390745" sldId="304"/>
            <ac:picMk id="1026" creationId="{EDA96563-8767-4FBC-B648-F96F5AFC3532}"/>
          </ac:picMkLst>
        </pc:picChg>
        <pc:picChg chg="add mod">
          <ac:chgData name="Haj, Joe" userId="5ab056a9-ae7c-4fbc-a9bd-87813e35c7d1" providerId="ADAL" clId="{E8B6002D-24C0-4785-ACCD-EFDFDF5421DA}" dt="2021-02-01T04:12:45.385" v="1590" actId="1076"/>
          <ac:picMkLst>
            <pc:docMk/>
            <pc:sldMk cId="3102390745" sldId="304"/>
            <ac:picMk id="1027" creationId="{ADB0E386-BCA9-4041-A368-660BD6A6C0D0}"/>
          </ac:picMkLst>
        </pc:picChg>
      </pc:sldChg>
      <pc:sldChg chg="modSp new mod">
        <pc:chgData name="Haj, Joe" userId="5ab056a9-ae7c-4fbc-a9bd-87813e35c7d1" providerId="ADAL" clId="{E8B6002D-24C0-4785-ACCD-EFDFDF5421DA}" dt="2021-02-01T04:11:43.809" v="1583" actId="20577"/>
        <pc:sldMkLst>
          <pc:docMk/>
          <pc:sldMk cId="2713130799" sldId="305"/>
        </pc:sldMkLst>
        <pc:spChg chg="mod">
          <ac:chgData name="Haj, Joe" userId="5ab056a9-ae7c-4fbc-a9bd-87813e35c7d1" providerId="ADAL" clId="{E8B6002D-24C0-4785-ACCD-EFDFDF5421DA}" dt="2021-02-01T04:11:43.809" v="1583" actId="20577"/>
          <ac:spMkLst>
            <pc:docMk/>
            <pc:sldMk cId="2713130799" sldId="305"/>
            <ac:spMk id="2" creationId="{27896DD5-17B8-4CD2-B75F-5DD0EB647A37}"/>
          </ac:spMkLst>
        </pc:spChg>
      </pc:sldChg>
    </pc:docChg>
  </pc:docChgLst>
  <pc:docChgLst>
    <pc:chgData name="Haj, Joe" userId="S::hajj@spu.edu::5ab056a9-ae7c-4fbc-a9bd-87813e35c7d1" providerId="AD" clId="Web-{2C0DFCC2-B0A9-4A90-952A-87E721650B3B}"/>
    <pc:docChg chg="sldOrd">
      <pc:chgData name="Haj, Joe" userId="S::hajj@spu.edu::5ab056a9-ae7c-4fbc-a9bd-87813e35c7d1" providerId="AD" clId="Web-{2C0DFCC2-B0A9-4A90-952A-87E721650B3B}" dt="2021-01-31T19:42:24.120" v="0"/>
      <pc:docMkLst>
        <pc:docMk/>
      </pc:docMkLst>
      <pc:sldChg chg="ord">
        <pc:chgData name="Haj, Joe" userId="S::hajj@spu.edu::5ab056a9-ae7c-4fbc-a9bd-87813e35c7d1" providerId="AD" clId="Web-{2C0DFCC2-B0A9-4A90-952A-87E721650B3B}" dt="2021-01-31T19:42:24.120" v="0"/>
        <pc:sldMkLst>
          <pc:docMk/>
          <pc:sldMk cId="4259993985" sldId="278"/>
        </pc:sldMkLst>
      </pc:sldChg>
    </pc:docChg>
  </pc:docChgLst>
  <pc:docChgLst>
    <pc:chgData name="Wolf, Matthew" userId="S::wolfm@spu.edu::c3f54ea5-c1bf-47b7-8276-9d72220ee058" providerId="AD" clId="Web-{8E49A6A1-F467-4D01-9765-6BB69C3C8822}"/>
    <pc:docChg chg="modSld">
      <pc:chgData name="Wolf, Matthew" userId="S::wolfm@spu.edu::c3f54ea5-c1bf-47b7-8276-9d72220ee058" providerId="AD" clId="Web-{8E49A6A1-F467-4D01-9765-6BB69C3C8822}" dt="2021-02-01T01:07:40.902" v="6" actId="14100"/>
      <pc:docMkLst>
        <pc:docMk/>
      </pc:docMkLst>
      <pc:sldChg chg="modSp">
        <pc:chgData name="Wolf, Matthew" userId="S::wolfm@spu.edu::c3f54ea5-c1bf-47b7-8276-9d72220ee058" providerId="AD" clId="Web-{8E49A6A1-F467-4D01-9765-6BB69C3C8822}" dt="2021-02-01T01:00:33.279" v="3" actId="1076"/>
        <pc:sldMkLst>
          <pc:docMk/>
          <pc:sldMk cId="224118795" sldId="280"/>
        </pc:sldMkLst>
        <pc:spChg chg="mod">
          <ac:chgData name="Wolf, Matthew" userId="S::wolfm@spu.edu::c3f54ea5-c1bf-47b7-8276-9d72220ee058" providerId="AD" clId="Web-{8E49A6A1-F467-4D01-9765-6BB69C3C8822}" dt="2021-02-01T01:00:33.279" v="3" actId="1076"/>
          <ac:spMkLst>
            <pc:docMk/>
            <pc:sldMk cId="224118795" sldId="280"/>
            <ac:spMk id="2" creationId="{E865B56C-6E78-431B-910B-4B77D6E370B5}"/>
          </ac:spMkLst>
        </pc:spChg>
      </pc:sldChg>
      <pc:sldChg chg="modSp">
        <pc:chgData name="Wolf, Matthew" userId="S::wolfm@spu.edu::c3f54ea5-c1bf-47b7-8276-9d72220ee058" providerId="AD" clId="Web-{8E49A6A1-F467-4D01-9765-6BB69C3C8822}" dt="2021-02-01T01:07:40.902" v="6" actId="14100"/>
        <pc:sldMkLst>
          <pc:docMk/>
          <pc:sldMk cId="288948597" sldId="281"/>
        </pc:sldMkLst>
        <pc:spChg chg="mod">
          <ac:chgData name="Wolf, Matthew" userId="S::wolfm@spu.edu::c3f54ea5-c1bf-47b7-8276-9d72220ee058" providerId="AD" clId="Web-{8E49A6A1-F467-4D01-9765-6BB69C3C8822}" dt="2021-02-01T01:07:40.902" v="6" actId="14100"/>
          <ac:spMkLst>
            <pc:docMk/>
            <pc:sldMk cId="288948597" sldId="281"/>
            <ac:spMk id="2" creationId="{E865B56C-6E78-431B-910B-4B77D6E370B5}"/>
          </ac:spMkLst>
        </pc:spChg>
        <pc:picChg chg="mod">
          <ac:chgData name="Wolf, Matthew" userId="S::wolfm@spu.edu::c3f54ea5-c1bf-47b7-8276-9d72220ee058" providerId="AD" clId="Web-{8E49A6A1-F467-4D01-9765-6BB69C3C8822}" dt="2021-02-01T01:07:35.668" v="4" actId="14100"/>
          <ac:picMkLst>
            <pc:docMk/>
            <pc:sldMk cId="288948597" sldId="281"/>
            <ac:picMk id="4" creationId="{9F6B9155-6C03-46B1-BBC3-760DB133CFAC}"/>
          </ac:picMkLst>
        </pc:picChg>
      </pc:sldChg>
    </pc:docChg>
  </pc:docChgLst>
  <pc:docChgLst>
    <pc:chgData name="Wolf, Matthew" userId="S::wolfm@spu.edu::c3f54ea5-c1bf-47b7-8276-9d72220ee058" providerId="AD" clId="Web-{EF8ACA08-5D66-483F-9259-701E2793C85B}"/>
    <pc:docChg chg="modSld">
      <pc:chgData name="Wolf, Matthew" userId="S::wolfm@spu.edu::c3f54ea5-c1bf-47b7-8276-9d72220ee058" providerId="AD" clId="Web-{EF8ACA08-5D66-483F-9259-701E2793C85B}" dt="2021-02-01T18:15:09.003" v="21" actId="14100"/>
      <pc:docMkLst>
        <pc:docMk/>
      </pc:docMkLst>
      <pc:sldChg chg="addSp delSp modSp">
        <pc:chgData name="Wolf, Matthew" userId="S::wolfm@spu.edu::c3f54ea5-c1bf-47b7-8276-9d72220ee058" providerId="AD" clId="Web-{EF8ACA08-5D66-483F-9259-701E2793C85B}" dt="2021-02-01T18:15:09.003" v="21" actId="14100"/>
        <pc:sldMkLst>
          <pc:docMk/>
          <pc:sldMk cId="4259993985" sldId="278"/>
        </pc:sldMkLst>
        <pc:spChg chg="add del mod">
          <ac:chgData name="Wolf, Matthew" userId="S::wolfm@spu.edu::c3f54ea5-c1bf-47b7-8276-9d72220ee058" providerId="AD" clId="Web-{EF8ACA08-5D66-483F-9259-701E2793C85B}" dt="2021-02-01T18:12:46.348" v="1"/>
          <ac:spMkLst>
            <pc:docMk/>
            <pc:sldMk cId="4259993985" sldId="278"/>
            <ac:spMk id="4" creationId="{9CFFD079-DA30-4426-904A-12222797AC71}"/>
          </ac:spMkLst>
        </pc:spChg>
        <pc:spChg chg="add del mod">
          <ac:chgData name="Wolf, Matthew" userId="S::wolfm@spu.edu::c3f54ea5-c1bf-47b7-8276-9d72220ee058" providerId="AD" clId="Web-{EF8ACA08-5D66-483F-9259-701E2793C85B}" dt="2021-02-01T18:13:50.550" v="10"/>
          <ac:spMkLst>
            <pc:docMk/>
            <pc:sldMk cId="4259993985" sldId="278"/>
            <ac:spMk id="8" creationId="{752F2A88-E8B8-4D3A-8046-52D9023D08EA}"/>
          </ac:spMkLst>
        </pc:spChg>
        <pc:spChg chg="add del mod">
          <ac:chgData name="Wolf, Matthew" userId="S::wolfm@spu.edu::c3f54ea5-c1bf-47b7-8276-9d72220ee058" providerId="AD" clId="Web-{EF8ACA08-5D66-483F-9259-701E2793C85B}" dt="2021-02-01T18:15:08.284" v="19"/>
          <ac:spMkLst>
            <pc:docMk/>
            <pc:sldMk cId="4259993985" sldId="278"/>
            <ac:spMk id="11" creationId="{E3F2A44F-3F2D-4F1B-812F-2125F336E41D}"/>
          </ac:spMkLst>
        </pc:spChg>
        <pc:picChg chg="add del mod ord">
          <ac:chgData name="Wolf, Matthew" userId="S::wolfm@spu.edu::c3f54ea5-c1bf-47b7-8276-9d72220ee058" providerId="AD" clId="Web-{EF8ACA08-5D66-483F-9259-701E2793C85B}" dt="2021-02-01T18:13:50.332" v="9"/>
          <ac:picMkLst>
            <pc:docMk/>
            <pc:sldMk cId="4259993985" sldId="278"/>
            <ac:picMk id="5" creationId="{5F245CBE-F577-43D5-883F-E0C0B849C585}"/>
          </ac:picMkLst>
        </pc:picChg>
        <pc:picChg chg="del">
          <ac:chgData name="Wolf, Matthew" userId="S::wolfm@spu.edu::c3f54ea5-c1bf-47b7-8276-9d72220ee058" providerId="AD" clId="Web-{EF8ACA08-5D66-483F-9259-701E2793C85B}" dt="2021-02-01T18:12:46.238" v="0"/>
          <ac:picMkLst>
            <pc:docMk/>
            <pc:sldMk cId="4259993985" sldId="278"/>
            <ac:picMk id="6" creationId="{2ED0BE8A-850D-4343-A87D-1E2380C55CED}"/>
          </ac:picMkLst>
        </pc:picChg>
        <pc:picChg chg="add del mod ord modCrop">
          <ac:chgData name="Wolf, Matthew" userId="S::wolfm@spu.edu::c3f54ea5-c1bf-47b7-8276-9d72220ee058" providerId="AD" clId="Web-{EF8ACA08-5D66-483F-9259-701E2793C85B}" dt="2021-02-01T18:15:06.988" v="18"/>
          <ac:picMkLst>
            <pc:docMk/>
            <pc:sldMk cId="4259993985" sldId="278"/>
            <ac:picMk id="9" creationId="{6D32EDDA-9DB7-4B73-8303-96996ED4566C}"/>
          </ac:picMkLst>
        </pc:picChg>
        <pc:picChg chg="add mod ord">
          <ac:chgData name="Wolf, Matthew" userId="S::wolfm@spu.edu::c3f54ea5-c1bf-47b7-8276-9d72220ee058" providerId="AD" clId="Web-{EF8ACA08-5D66-483F-9259-701E2793C85B}" dt="2021-02-01T18:15:09.003" v="21" actId="14100"/>
          <ac:picMkLst>
            <pc:docMk/>
            <pc:sldMk cId="4259993985" sldId="278"/>
            <ac:picMk id="12" creationId="{274C814D-2B16-4DD4-8A69-5C1ADA41EBD4}"/>
          </ac:picMkLst>
        </pc:picChg>
      </pc:sldChg>
    </pc:docChg>
  </pc:docChgLst>
  <pc:docChgLst>
    <pc:chgData name="Liu, Sean" userId="S::lius8@spu.edu::3a20cb69-48d6-46b1-931a-30f7d4c1cc0e" providerId="AD" clId="Web-{E3BC9222-9FB2-487B-BAAC-3B573F1CF063}"/>
    <pc:docChg chg="modSld">
      <pc:chgData name="Liu, Sean" userId="S::lius8@spu.edu::3a20cb69-48d6-46b1-931a-30f7d4c1cc0e" providerId="AD" clId="Web-{E3BC9222-9FB2-487B-BAAC-3B573F1CF063}" dt="2021-01-31T23:37:54.402" v="0"/>
      <pc:docMkLst>
        <pc:docMk/>
      </pc:docMkLst>
      <pc:sldChg chg="addSp delSp modSp">
        <pc:chgData name="Liu, Sean" userId="S::lius8@spu.edu::3a20cb69-48d6-46b1-931a-30f7d4c1cc0e" providerId="AD" clId="Web-{E3BC9222-9FB2-487B-BAAC-3B573F1CF063}" dt="2021-01-31T23:37:54.402" v="0"/>
        <pc:sldMkLst>
          <pc:docMk/>
          <pc:sldMk cId="56589575" sldId="270"/>
        </pc:sldMkLst>
        <pc:spChg chg="add mod">
          <ac:chgData name="Liu, Sean" userId="S::lius8@spu.edu::3a20cb69-48d6-46b1-931a-30f7d4c1cc0e" providerId="AD" clId="Web-{E3BC9222-9FB2-487B-BAAC-3B573F1CF063}" dt="2021-01-31T23:37:54.402" v="0"/>
          <ac:spMkLst>
            <pc:docMk/>
            <pc:sldMk cId="56589575" sldId="270"/>
            <ac:spMk id="5" creationId="{9E329CA2-B8AE-4CC3-B5A6-AD1CC40567E3}"/>
          </ac:spMkLst>
        </pc:spChg>
        <pc:picChg chg="del">
          <ac:chgData name="Liu, Sean" userId="S::lius8@spu.edu::3a20cb69-48d6-46b1-931a-30f7d4c1cc0e" providerId="AD" clId="Web-{E3BC9222-9FB2-487B-BAAC-3B573F1CF063}" dt="2021-01-31T23:37:54.402" v="0"/>
          <ac:picMkLst>
            <pc:docMk/>
            <pc:sldMk cId="56589575" sldId="270"/>
            <ac:picMk id="4" creationId="{C89D4C99-12B8-4CA7-B030-C9F1FD026706}"/>
          </ac:picMkLst>
        </pc:picChg>
      </pc:sldChg>
    </pc:docChg>
  </pc:docChgLst>
  <pc:docChgLst>
    <pc:chgData name="Por, Kelvin" userId="S::pork@spu.edu::9179de3f-434b-420e-96f8-4a3a6fbd9ad5" providerId="AD" clId="Web-{74542D10-06B1-EEB1-8D15-F6C2F15FB164}"/>
    <pc:docChg chg="addSld delSld modSld">
      <pc:chgData name="Por, Kelvin" userId="S::pork@spu.edu::9179de3f-434b-420e-96f8-4a3a6fbd9ad5" providerId="AD" clId="Web-{74542D10-06B1-EEB1-8D15-F6C2F15FB164}" dt="2021-02-01T04:09:37.142" v="583" actId="20577"/>
      <pc:docMkLst>
        <pc:docMk/>
      </pc:docMkLst>
      <pc:sldChg chg="addSp delSp modSp mod setBg">
        <pc:chgData name="Por, Kelvin" userId="S::pork@spu.edu::9179de3f-434b-420e-96f8-4a3a6fbd9ad5" providerId="AD" clId="Web-{74542D10-06B1-EEB1-8D15-F6C2F15FB164}" dt="2021-02-01T00:49:58.963" v="34"/>
        <pc:sldMkLst>
          <pc:docMk/>
          <pc:sldMk cId="56589575" sldId="270"/>
        </pc:sldMkLst>
        <pc:spChg chg="mod">
          <ac:chgData name="Por, Kelvin" userId="S::pork@spu.edu::9179de3f-434b-420e-96f8-4a3a6fbd9ad5" providerId="AD" clId="Web-{74542D10-06B1-EEB1-8D15-F6C2F15FB164}" dt="2021-02-01T00:49:58.963" v="34"/>
          <ac:spMkLst>
            <pc:docMk/>
            <pc:sldMk cId="56589575" sldId="270"/>
            <ac:spMk id="2" creationId="{BC833B2E-D0F9-4350-B0C6-F6530985B362}"/>
          </ac:spMkLst>
        </pc:spChg>
        <pc:spChg chg="add del mod">
          <ac:chgData name="Por, Kelvin" userId="S::pork@spu.edu::9179de3f-434b-420e-96f8-4a3a6fbd9ad5" providerId="AD" clId="Web-{74542D10-06B1-EEB1-8D15-F6C2F15FB164}" dt="2021-02-01T00:48:29.151" v="2"/>
          <ac:spMkLst>
            <pc:docMk/>
            <pc:sldMk cId="56589575" sldId="270"/>
            <ac:spMk id="5" creationId="{FB4FCA7B-89B8-4061-A35C-F246EB97F4C1}"/>
          </ac:spMkLst>
        </pc:spChg>
        <pc:spChg chg="add del">
          <ac:chgData name="Por, Kelvin" userId="S::pork@spu.edu::9179de3f-434b-420e-96f8-4a3a6fbd9ad5" providerId="AD" clId="Web-{74542D10-06B1-EEB1-8D15-F6C2F15FB164}" dt="2021-02-01T00:48:41.776" v="6"/>
          <ac:spMkLst>
            <pc:docMk/>
            <pc:sldMk cId="56589575" sldId="270"/>
            <ac:spMk id="8" creationId="{F4BC5FDE-742F-4CD5-9802-0DCB8E7A1294}"/>
          </ac:spMkLst>
        </pc:spChg>
        <pc:spChg chg="add del">
          <ac:chgData name="Por, Kelvin" userId="S::pork@spu.edu::9179de3f-434b-420e-96f8-4a3a6fbd9ad5" providerId="AD" clId="Web-{74542D10-06B1-EEB1-8D15-F6C2F15FB164}" dt="2021-02-01T00:48:36.088" v="4"/>
          <ac:spMkLst>
            <pc:docMk/>
            <pc:sldMk cId="56589575" sldId="270"/>
            <ac:spMk id="10" creationId="{DC0E0B1D-5532-43C1-AF3A-DD9459886E08}"/>
          </ac:spMkLst>
        </pc:spChg>
        <pc:spChg chg="add del">
          <ac:chgData name="Por, Kelvin" userId="S::pork@spu.edu::9179de3f-434b-420e-96f8-4a3a6fbd9ad5" providerId="AD" clId="Web-{74542D10-06B1-EEB1-8D15-F6C2F15FB164}" dt="2021-02-01T00:48:41.776" v="6"/>
          <ac:spMkLst>
            <pc:docMk/>
            <pc:sldMk cId="56589575" sldId="270"/>
            <ac:spMk id="11" creationId="{FC6595E2-ABD2-4E9F-81DF-8E05BFCBAF9C}"/>
          </ac:spMkLst>
        </pc:spChg>
        <pc:spChg chg="add del">
          <ac:chgData name="Por, Kelvin" userId="S::pork@spu.edu::9179de3f-434b-420e-96f8-4a3a6fbd9ad5" providerId="AD" clId="Web-{74542D10-06B1-EEB1-8D15-F6C2F15FB164}" dt="2021-02-01T00:48:41.776" v="6"/>
          <ac:spMkLst>
            <pc:docMk/>
            <pc:sldMk cId="56589575" sldId="270"/>
            <ac:spMk id="12" creationId="{D6132709-FB08-4579-805D-77B0F718F8C6}"/>
          </ac:spMkLst>
        </pc:spChg>
        <pc:spChg chg="add del">
          <ac:chgData name="Por, Kelvin" userId="S::pork@spu.edu::9179de3f-434b-420e-96f8-4a3a6fbd9ad5" providerId="AD" clId="Web-{74542D10-06B1-EEB1-8D15-F6C2F15FB164}" dt="2021-02-01T00:48:36.088" v="4"/>
          <ac:spMkLst>
            <pc:docMk/>
            <pc:sldMk cId="56589575" sldId="270"/>
            <ac:spMk id="13" creationId="{84961BEF-9115-4BC3-BD71-948E73ECA6C3}"/>
          </ac:spMkLst>
        </pc:spChg>
        <pc:spChg chg="add del">
          <ac:chgData name="Por, Kelvin" userId="S::pork@spu.edu::9179de3f-434b-420e-96f8-4a3a6fbd9ad5" providerId="AD" clId="Web-{74542D10-06B1-EEB1-8D15-F6C2F15FB164}" dt="2021-02-01T00:48:44.197" v="8"/>
          <ac:spMkLst>
            <pc:docMk/>
            <pc:sldMk cId="56589575" sldId="270"/>
            <ac:spMk id="14" creationId="{F55ACE37-7E75-4390-9E8A-39C9CD8FEDCD}"/>
          </ac:spMkLst>
        </pc:spChg>
        <pc:spChg chg="add del">
          <ac:chgData name="Por, Kelvin" userId="S::pork@spu.edu::9179de3f-434b-420e-96f8-4a3a6fbd9ad5" providerId="AD" clId="Web-{74542D10-06B1-EEB1-8D15-F6C2F15FB164}" dt="2021-02-01T00:48:47.541" v="10"/>
          <ac:spMkLst>
            <pc:docMk/>
            <pc:sldMk cId="56589575" sldId="270"/>
            <ac:spMk id="16" creationId="{667AB579-3ED5-4975-89F8-08728B6991A8}"/>
          </ac:spMkLst>
        </pc:spChg>
        <pc:spChg chg="add del">
          <ac:chgData name="Por, Kelvin" userId="S::pork@spu.edu::9179de3f-434b-420e-96f8-4a3a6fbd9ad5" providerId="AD" clId="Web-{74542D10-06B1-EEB1-8D15-F6C2F15FB164}" dt="2021-02-01T00:48:36.088" v="4"/>
          <ac:spMkLst>
            <pc:docMk/>
            <pc:sldMk cId="56589575" sldId="270"/>
            <ac:spMk id="17" creationId="{EE713A7D-B6F7-4EB6-BFD9-3CF384E58805}"/>
          </ac:spMkLst>
        </pc:spChg>
        <pc:spChg chg="add del">
          <ac:chgData name="Por, Kelvin" userId="S::pork@spu.edu::9179de3f-434b-420e-96f8-4a3a6fbd9ad5" providerId="AD" clId="Web-{74542D10-06B1-EEB1-8D15-F6C2F15FB164}" dt="2021-02-01T00:48:47.541" v="10"/>
          <ac:spMkLst>
            <pc:docMk/>
            <pc:sldMk cId="56589575" sldId="270"/>
            <ac:spMk id="19" creationId="{BA9115C5-5B69-4318-AA37-B49D9D3FE2D3}"/>
          </ac:spMkLst>
        </pc:spChg>
        <pc:spChg chg="add del">
          <ac:chgData name="Por, Kelvin" userId="S::pork@spu.edu::9179de3f-434b-420e-96f8-4a3a6fbd9ad5" providerId="AD" clId="Web-{74542D10-06B1-EEB1-8D15-F6C2F15FB164}" dt="2021-02-01T00:48:47.541" v="10"/>
          <ac:spMkLst>
            <pc:docMk/>
            <pc:sldMk cId="56589575" sldId="270"/>
            <ac:spMk id="20" creationId="{18E5571A-3A6F-472B-A138-E951FC764C74}"/>
          </ac:spMkLst>
        </pc:spChg>
        <pc:spChg chg="add del mod">
          <ac:chgData name="Por, Kelvin" userId="S::pork@spu.edu::9179de3f-434b-420e-96f8-4a3a6fbd9ad5" providerId="AD" clId="Web-{74542D10-06B1-EEB1-8D15-F6C2F15FB164}" dt="2021-02-01T00:49:21.182" v="24"/>
          <ac:spMkLst>
            <pc:docMk/>
            <pc:sldMk cId="56589575" sldId="270"/>
            <ac:spMk id="21" creationId="{6344A6EA-39F9-4DDC-BF3D-F195981B3D79}"/>
          </ac:spMkLst>
        </pc:spChg>
        <pc:spChg chg="add del">
          <ac:chgData name="Por, Kelvin" userId="S::pork@spu.edu::9179de3f-434b-420e-96f8-4a3a6fbd9ad5" providerId="AD" clId="Web-{74542D10-06B1-EEB1-8D15-F6C2F15FB164}" dt="2021-02-01T00:49:10.697" v="21"/>
          <ac:spMkLst>
            <pc:docMk/>
            <pc:sldMk cId="56589575" sldId="270"/>
            <ac:spMk id="22" creationId="{E2E0C929-96C6-41B1-A001-566036DF047B}"/>
          </ac:spMkLst>
        </pc:spChg>
        <pc:spChg chg="add del">
          <ac:chgData name="Por, Kelvin" userId="S::pork@spu.edu::9179de3f-434b-420e-96f8-4a3a6fbd9ad5" providerId="AD" clId="Web-{74542D10-06B1-EEB1-8D15-F6C2F15FB164}" dt="2021-02-01T00:49:02.932" v="16"/>
          <ac:spMkLst>
            <pc:docMk/>
            <pc:sldMk cId="56589575" sldId="270"/>
            <ac:spMk id="24" creationId="{E2E0C929-96C6-41B1-A001-566036DF047B}"/>
          </ac:spMkLst>
        </pc:spChg>
        <pc:spChg chg="add del">
          <ac:chgData name="Por, Kelvin" userId="S::pork@spu.edu::9179de3f-434b-420e-96f8-4a3a6fbd9ad5" providerId="AD" clId="Web-{74542D10-06B1-EEB1-8D15-F6C2F15FB164}" dt="2021-02-01T00:49:08.025" v="18"/>
          <ac:spMkLst>
            <pc:docMk/>
            <pc:sldMk cId="56589575" sldId="270"/>
            <ac:spMk id="25" creationId="{8D25211A-4CA0-4B53-82BB-1EE7C7F3C725}"/>
          </ac:spMkLst>
        </pc:spChg>
        <pc:spChg chg="add del">
          <ac:chgData name="Por, Kelvin" userId="S::pork@spu.edu::9179de3f-434b-420e-96f8-4a3a6fbd9ad5" providerId="AD" clId="Web-{74542D10-06B1-EEB1-8D15-F6C2F15FB164}" dt="2021-02-01T00:49:10.697" v="20"/>
          <ac:spMkLst>
            <pc:docMk/>
            <pc:sldMk cId="56589575" sldId="270"/>
            <ac:spMk id="26" creationId="{86817BFA-9939-42FC-97E6-1DDD23A38EB9}"/>
          </ac:spMkLst>
        </pc:spChg>
        <pc:spChg chg="add del">
          <ac:chgData name="Por, Kelvin" userId="S::pork@spu.edu::9179de3f-434b-420e-96f8-4a3a6fbd9ad5" providerId="AD" clId="Web-{74542D10-06B1-EEB1-8D15-F6C2F15FB164}" dt="2021-02-01T00:48:59.900" v="14"/>
          <ac:spMkLst>
            <pc:docMk/>
            <pc:sldMk cId="56589575" sldId="270"/>
            <ac:spMk id="27" creationId="{84961BEF-9115-4BC3-BD71-948E73ECA6C3}"/>
          </ac:spMkLst>
        </pc:spChg>
        <pc:spChg chg="add del">
          <ac:chgData name="Por, Kelvin" userId="S::pork@spu.edu::9179de3f-434b-420e-96f8-4a3a6fbd9ad5" providerId="AD" clId="Web-{74542D10-06B1-EEB1-8D15-F6C2F15FB164}" dt="2021-02-01T00:48:59.900" v="14"/>
          <ac:spMkLst>
            <pc:docMk/>
            <pc:sldMk cId="56589575" sldId="270"/>
            <ac:spMk id="31" creationId="{EE713A7D-B6F7-4EB6-BFD9-3CF384E58805}"/>
          </ac:spMkLst>
        </pc:spChg>
        <pc:spChg chg="add del">
          <ac:chgData name="Por, Kelvin" userId="S::pork@spu.edu::9179de3f-434b-420e-96f8-4a3a6fbd9ad5" providerId="AD" clId="Web-{74542D10-06B1-EEB1-8D15-F6C2F15FB164}" dt="2021-02-01T00:49:46.510" v="27"/>
          <ac:spMkLst>
            <pc:docMk/>
            <pc:sldMk cId="56589575" sldId="270"/>
            <ac:spMk id="32" creationId="{97E873DD-1323-4494-8401-4DCEB71A0A96}"/>
          </ac:spMkLst>
        </pc:spChg>
        <pc:spChg chg="add del">
          <ac:chgData name="Por, Kelvin" userId="S::pork@spu.edu::9179de3f-434b-420e-96f8-4a3a6fbd9ad5" providerId="AD" clId="Web-{74542D10-06B1-EEB1-8D15-F6C2F15FB164}" dt="2021-02-01T00:49:46.510" v="27"/>
          <ac:spMkLst>
            <pc:docMk/>
            <pc:sldMk cId="56589575" sldId="270"/>
            <ac:spMk id="33" creationId="{BA0C3CEB-4D10-4B32-99D2-F92B65316C4E}"/>
          </ac:spMkLst>
        </pc:spChg>
        <pc:spChg chg="add del">
          <ac:chgData name="Por, Kelvin" userId="S::pork@spu.edu::9179de3f-434b-420e-96f8-4a3a6fbd9ad5" providerId="AD" clId="Web-{74542D10-06B1-EEB1-8D15-F6C2F15FB164}" dt="2021-02-01T00:49:46.510" v="27"/>
          <ac:spMkLst>
            <pc:docMk/>
            <pc:sldMk cId="56589575" sldId="270"/>
            <ac:spMk id="34" creationId="{AB2A801A-DC4E-491A-AF3C-5240828A0095}"/>
          </ac:spMkLst>
        </pc:spChg>
        <pc:spChg chg="add del">
          <ac:chgData name="Por, Kelvin" userId="S::pork@spu.edu::9179de3f-434b-420e-96f8-4a3a6fbd9ad5" providerId="AD" clId="Web-{74542D10-06B1-EEB1-8D15-F6C2F15FB164}" dt="2021-02-01T00:49:51.478" v="29"/>
          <ac:spMkLst>
            <pc:docMk/>
            <pc:sldMk cId="56589575" sldId="270"/>
            <ac:spMk id="37" creationId="{BDB9CA7B-6D25-445B-855C-77A6A1D756D6}"/>
          </ac:spMkLst>
        </pc:spChg>
        <pc:spChg chg="add del">
          <ac:chgData name="Por, Kelvin" userId="S::pork@spu.edu::9179de3f-434b-420e-96f8-4a3a6fbd9ad5" providerId="AD" clId="Web-{74542D10-06B1-EEB1-8D15-F6C2F15FB164}" dt="2021-02-01T00:49:51.478" v="29"/>
          <ac:spMkLst>
            <pc:docMk/>
            <pc:sldMk cId="56589575" sldId="270"/>
            <ac:spMk id="38" creationId="{B8E00E98-B289-4353-9567-94744729C122}"/>
          </ac:spMkLst>
        </pc:spChg>
        <pc:spChg chg="add del">
          <ac:chgData name="Por, Kelvin" userId="S::pork@spu.edu::9179de3f-434b-420e-96f8-4a3a6fbd9ad5" providerId="AD" clId="Web-{74542D10-06B1-EEB1-8D15-F6C2F15FB164}" dt="2021-02-01T00:49:51.478" v="29"/>
          <ac:spMkLst>
            <pc:docMk/>
            <pc:sldMk cId="56589575" sldId="270"/>
            <ac:spMk id="39" creationId="{276CFD86-2DEB-4284-98F9-E58A3F9FBB10}"/>
          </ac:spMkLst>
        </pc:spChg>
        <pc:spChg chg="add del">
          <ac:chgData name="Por, Kelvin" userId="S::pork@spu.edu::9179de3f-434b-420e-96f8-4a3a6fbd9ad5" providerId="AD" clId="Web-{74542D10-06B1-EEB1-8D15-F6C2F15FB164}" dt="2021-02-01T00:49:51.478" v="29"/>
          <ac:spMkLst>
            <pc:docMk/>
            <pc:sldMk cId="56589575" sldId="270"/>
            <ac:spMk id="40" creationId="{AF5D7BB4-636F-4E60-A66F-C2696879DAA0}"/>
          </ac:spMkLst>
        </pc:spChg>
        <pc:spChg chg="add del">
          <ac:chgData name="Por, Kelvin" userId="S::pork@spu.edu::9179de3f-434b-420e-96f8-4a3a6fbd9ad5" providerId="AD" clId="Web-{74542D10-06B1-EEB1-8D15-F6C2F15FB164}" dt="2021-02-01T00:49:56.603" v="31"/>
          <ac:spMkLst>
            <pc:docMk/>
            <pc:sldMk cId="56589575" sldId="270"/>
            <ac:spMk id="43" creationId="{97E873DD-1323-4494-8401-4DCEB71A0A96}"/>
          </ac:spMkLst>
        </pc:spChg>
        <pc:spChg chg="add del">
          <ac:chgData name="Por, Kelvin" userId="S::pork@spu.edu::9179de3f-434b-420e-96f8-4a3a6fbd9ad5" providerId="AD" clId="Web-{74542D10-06B1-EEB1-8D15-F6C2F15FB164}" dt="2021-02-01T00:49:56.603" v="31"/>
          <ac:spMkLst>
            <pc:docMk/>
            <pc:sldMk cId="56589575" sldId="270"/>
            <ac:spMk id="44" creationId="{BA0C3CEB-4D10-4B32-99D2-F92B65316C4E}"/>
          </ac:spMkLst>
        </pc:spChg>
        <pc:spChg chg="add del">
          <ac:chgData name="Por, Kelvin" userId="S::pork@spu.edu::9179de3f-434b-420e-96f8-4a3a6fbd9ad5" providerId="AD" clId="Web-{74542D10-06B1-EEB1-8D15-F6C2F15FB164}" dt="2021-02-01T00:49:56.603" v="31"/>
          <ac:spMkLst>
            <pc:docMk/>
            <pc:sldMk cId="56589575" sldId="270"/>
            <ac:spMk id="45" creationId="{AB2A801A-DC4E-491A-AF3C-5240828A0095}"/>
          </ac:spMkLst>
        </pc:spChg>
        <pc:spChg chg="add">
          <ac:chgData name="Por, Kelvin" userId="S::pork@spu.edu::9179de3f-434b-420e-96f8-4a3a6fbd9ad5" providerId="AD" clId="Web-{74542D10-06B1-EEB1-8D15-F6C2F15FB164}" dt="2021-02-01T00:49:58.963" v="34"/>
          <ac:spMkLst>
            <pc:docMk/>
            <pc:sldMk cId="56589575" sldId="270"/>
            <ac:spMk id="50" creationId="{97E873DD-1323-4494-8401-4DCEB71A0A96}"/>
          </ac:spMkLst>
        </pc:spChg>
        <pc:spChg chg="add">
          <ac:chgData name="Por, Kelvin" userId="S::pork@spu.edu::9179de3f-434b-420e-96f8-4a3a6fbd9ad5" providerId="AD" clId="Web-{74542D10-06B1-EEB1-8D15-F6C2F15FB164}" dt="2021-02-01T00:49:58.963" v="34"/>
          <ac:spMkLst>
            <pc:docMk/>
            <pc:sldMk cId="56589575" sldId="270"/>
            <ac:spMk id="51" creationId="{BA0C3CEB-4D10-4B32-99D2-F92B65316C4E}"/>
          </ac:spMkLst>
        </pc:spChg>
        <pc:spChg chg="add">
          <ac:chgData name="Por, Kelvin" userId="S::pork@spu.edu::9179de3f-434b-420e-96f8-4a3a6fbd9ad5" providerId="AD" clId="Web-{74542D10-06B1-EEB1-8D15-F6C2F15FB164}" dt="2021-02-01T00:49:58.963" v="34"/>
          <ac:spMkLst>
            <pc:docMk/>
            <pc:sldMk cId="56589575" sldId="270"/>
            <ac:spMk id="52" creationId="{AB2A801A-DC4E-491A-AF3C-5240828A0095}"/>
          </ac:spMkLst>
        </pc:spChg>
        <pc:picChg chg="del mod">
          <ac:chgData name="Por, Kelvin" userId="S::pork@spu.edu::9179de3f-434b-420e-96f8-4a3a6fbd9ad5" providerId="AD" clId="Web-{74542D10-06B1-EEB1-8D15-F6C2F15FB164}" dt="2021-02-01T00:48:17.354" v="1"/>
          <ac:picMkLst>
            <pc:docMk/>
            <pc:sldMk cId="56589575" sldId="270"/>
            <ac:picMk id="3" creationId="{B7E6318A-F9F3-4802-8E9C-4ADCA2BB88E3}"/>
          </ac:picMkLst>
        </pc:picChg>
        <pc:picChg chg="add del mod ord">
          <ac:chgData name="Por, Kelvin" userId="S::pork@spu.edu::9179de3f-434b-420e-96f8-4a3a6fbd9ad5" providerId="AD" clId="Web-{74542D10-06B1-EEB1-8D15-F6C2F15FB164}" dt="2021-02-01T00:49:18.791" v="23"/>
          <ac:picMkLst>
            <pc:docMk/>
            <pc:sldMk cId="56589575" sldId="270"/>
            <ac:picMk id="6" creationId="{9C38E923-9BD5-4F65-B3F9-8538D134DF00}"/>
          </ac:picMkLst>
        </pc:picChg>
        <pc:picChg chg="add mod">
          <ac:chgData name="Por, Kelvin" userId="S::pork@spu.edu::9179de3f-434b-420e-96f8-4a3a6fbd9ad5" providerId="AD" clId="Web-{74542D10-06B1-EEB1-8D15-F6C2F15FB164}" dt="2021-02-01T00:49:58.963" v="34"/>
          <ac:picMkLst>
            <pc:docMk/>
            <pc:sldMk cId="56589575" sldId="270"/>
            <ac:picMk id="7" creationId="{FE6C69F5-ABF8-46A5-B3FA-4CC1D54C124D}"/>
          </ac:picMkLst>
        </pc:picChg>
        <pc:picChg chg="add del">
          <ac:chgData name="Por, Kelvin" userId="S::pork@spu.edu::9179de3f-434b-420e-96f8-4a3a6fbd9ad5" providerId="AD" clId="Web-{74542D10-06B1-EEB1-8D15-F6C2F15FB164}" dt="2021-02-01T00:48:41.776" v="6"/>
          <ac:picMkLst>
            <pc:docMk/>
            <pc:sldMk cId="56589575" sldId="270"/>
            <ac:picMk id="9" creationId="{B5A3490F-59A2-47B7-9BD7-2F932A559D15}"/>
          </ac:picMkLst>
        </pc:picChg>
        <pc:picChg chg="add del">
          <ac:chgData name="Por, Kelvin" userId="S::pork@spu.edu::9179de3f-434b-420e-96f8-4a3a6fbd9ad5" providerId="AD" clId="Web-{74542D10-06B1-EEB1-8D15-F6C2F15FB164}" dt="2021-02-01T00:48:36.088" v="4"/>
          <ac:picMkLst>
            <pc:docMk/>
            <pc:sldMk cId="56589575" sldId="270"/>
            <ac:picMk id="15" creationId="{5F176EFE-6AAE-4400-9A04-46B3C450CC73}"/>
          </ac:picMkLst>
        </pc:picChg>
        <pc:picChg chg="add del">
          <ac:chgData name="Por, Kelvin" userId="S::pork@spu.edu::9179de3f-434b-420e-96f8-4a3a6fbd9ad5" providerId="AD" clId="Web-{74542D10-06B1-EEB1-8D15-F6C2F15FB164}" dt="2021-02-01T00:48:47.541" v="10"/>
          <ac:picMkLst>
            <pc:docMk/>
            <pc:sldMk cId="56589575" sldId="270"/>
            <ac:picMk id="18" creationId="{BA030EC5-B38E-4B49-B806-8AC9058F96AB}"/>
          </ac:picMkLst>
        </pc:picChg>
        <pc:picChg chg="add del">
          <ac:chgData name="Por, Kelvin" userId="S::pork@spu.edu::9179de3f-434b-420e-96f8-4a3a6fbd9ad5" providerId="AD" clId="Web-{74542D10-06B1-EEB1-8D15-F6C2F15FB164}" dt="2021-02-01T00:49:46.510" v="27"/>
          <ac:picMkLst>
            <pc:docMk/>
            <pc:sldMk cId="56589575" sldId="270"/>
            <ac:picMk id="23" creationId="{B7626C8E-FB50-4909-8D9D-09E34A8DBFAB}"/>
          </ac:picMkLst>
        </pc:picChg>
        <pc:picChg chg="add del">
          <ac:chgData name="Por, Kelvin" userId="S::pork@spu.edu::9179de3f-434b-420e-96f8-4a3a6fbd9ad5" providerId="AD" clId="Web-{74542D10-06B1-EEB1-8D15-F6C2F15FB164}" dt="2021-02-01T00:49:10.697" v="20"/>
          <ac:picMkLst>
            <pc:docMk/>
            <pc:sldMk cId="56589575" sldId="270"/>
            <ac:picMk id="28" creationId="{A4C4F977-CDDE-402E-B4F0-84B5572E77C3}"/>
          </ac:picMkLst>
        </pc:picChg>
        <pc:picChg chg="add del">
          <ac:chgData name="Por, Kelvin" userId="S::pork@spu.edu::9179de3f-434b-420e-96f8-4a3a6fbd9ad5" providerId="AD" clId="Web-{74542D10-06B1-EEB1-8D15-F6C2F15FB164}" dt="2021-02-01T00:48:59.900" v="14"/>
          <ac:picMkLst>
            <pc:docMk/>
            <pc:sldMk cId="56589575" sldId="270"/>
            <ac:picMk id="29" creationId="{5F176EFE-6AAE-4400-9A04-46B3C450CC73}"/>
          </ac:picMkLst>
        </pc:picChg>
        <pc:picChg chg="add del">
          <ac:chgData name="Por, Kelvin" userId="S::pork@spu.edu::9179de3f-434b-420e-96f8-4a3a6fbd9ad5" providerId="AD" clId="Web-{74542D10-06B1-EEB1-8D15-F6C2F15FB164}" dt="2021-02-01T00:49:46.510" v="27"/>
          <ac:picMkLst>
            <pc:docMk/>
            <pc:sldMk cId="56589575" sldId="270"/>
            <ac:picMk id="30" creationId="{CAED006F-534E-46AA-A794-9DAA58BAB4E7}"/>
          </ac:picMkLst>
        </pc:picChg>
        <pc:picChg chg="add del">
          <ac:chgData name="Por, Kelvin" userId="S::pork@spu.edu::9179de3f-434b-420e-96f8-4a3a6fbd9ad5" providerId="AD" clId="Web-{74542D10-06B1-EEB1-8D15-F6C2F15FB164}" dt="2021-02-01T00:49:51.478" v="29"/>
          <ac:picMkLst>
            <pc:docMk/>
            <pc:sldMk cId="56589575" sldId="270"/>
            <ac:picMk id="35" creationId="{B7626C8E-FB50-4909-8D9D-09E34A8DBFAB}"/>
          </ac:picMkLst>
        </pc:picChg>
        <pc:picChg chg="add del">
          <ac:chgData name="Por, Kelvin" userId="S::pork@spu.edu::9179de3f-434b-420e-96f8-4a3a6fbd9ad5" providerId="AD" clId="Web-{74542D10-06B1-EEB1-8D15-F6C2F15FB164}" dt="2021-02-01T00:49:51.478" v="29"/>
          <ac:picMkLst>
            <pc:docMk/>
            <pc:sldMk cId="56589575" sldId="270"/>
            <ac:picMk id="36" creationId="{CAED006F-534E-46AA-A794-9DAA58BAB4E7}"/>
          </ac:picMkLst>
        </pc:picChg>
        <pc:picChg chg="add del">
          <ac:chgData name="Por, Kelvin" userId="S::pork@spu.edu::9179de3f-434b-420e-96f8-4a3a6fbd9ad5" providerId="AD" clId="Web-{74542D10-06B1-EEB1-8D15-F6C2F15FB164}" dt="2021-02-01T00:49:56.603" v="31"/>
          <ac:picMkLst>
            <pc:docMk/>
            <pc:sldMk cId="56589575" sldId="270"/>
            <ac:picMk id="41" creationId="{B7626C8E-FB50-4909-8D9D-09E34A8DBFAB}"/>
          </ac:picMkLst>
        </pc:picChg>
        <pc:picChg chg="add del">
          <ac:chgData name="Por, Kelvin" userId="S::pork@spu.edu::9179de3f-434b-420e-96f8-4a3a6fbd9ad5" providerId="AD" clId="Web-{74542D10-06B1-EEB1-8D15-F6C2F15FB164}" dt="2021-02-01T00:49:56.603" v="31"/>
          <ac:picMkLst>
            <pc:docMk/>
            <pc:sldMk cId="56589575" sldId="270"/>
            <ac:picMk id="42" creationId="{CAED006F-534E-46AA-A794-9DAA58BAB4E7}"/>
          </ac:picMkLst>
        </pc:picChg>
        <pc:picChg chg="add del">
          <ac:chgData name="Por, Kelvin" userId="S::pork@spu.edu::9179de3f-434b-420e-96f8-4a3a6fbd9ad5" providerId="AD" clId="Web-{74542D10-06B1-EEB1-8D15-F6C2F15FB164}" dt="2021-02-01T00:49:58.900" v="33"/>
          <ac:picMkLst>
            <pc:docMk/>
            <pc:sldMk cId="56589575" sldId="270"/>
            <ac:picMk id="46" creationId="{B7626C8E-FB50-4909-8D9D-09E34A8DBFAB}"/>
          </ac:picMkLst>
        </pc:picChg>
        <pc:picChg chg="add del">
          <ac:chgData name="Por, Kelvin" userId="S::pork@spu.edu::9179de3f-434b-420e-96f8-4a3a6fbd9ad5" providerId="AD" clId="Web-{74542D10-06B1-EEB1-8D15-F6C2F15FB164}" dt="2021-02-01T00:49:58.900" v="33"/>
          <ac:picMkLst>
            <pc:docMk/>
            <pc:sldMk cId="56589575" sldId="270"/>
            <ac:picMk id="47" creationId="{CAED006F-534E-46AA-A794-9DAA58BAB4E7}"/>
          </ac:picMkLst>
        </pc:picChg>
        <pc:picChg chg="add">
          <ac:chgData name="Por, Kelvin" userId="S::pork@spu.edu::9179de3f-434b-420e-96f8-4a3a6fbd9ad5" providerId="AD" clId="Web-{74542D10-06B1-EEB1-8D15-F6C2F15FB164}" dt="2021-02-01T00:49:58.963" v="34"/>
          <ac:picMkLst>
            <pc:docMk/>
            <pc:sldMk cId="56589575" sldId="270"/>
            <ac:picMk id="48" creationId="{B7626C8E-FB50-4909-8D9D-09E34A8DBFAB}"/>
          </ac:picMkLst>
        </pc:picChg>
        <pc:picChg chg="add">
          <ac:chgData name="Por, Kelvin" userId="S::pork@spu.edu::9179de3f-434b-420e-96f8-4a3a6fbd9ad5" providerId="AD" clId="Web-{74542D10-06B1-EEB1-8D15-F6C2F15FB164}" dt="2021-02-01T00:49:58.963" v="34"/>
          <ac:picMkLst>
            <pc:docMk/>
            <pc:sldMk cId="56589575" sldId="270"/>
            <ac:picMk id="49" creationId="{CAED006F-534E-46AA-A794-9DAA58BAB4E7}"/>
          </ac:picMkLst>
        </pc:picChg>
      </pc:sldChg>
      <pc:sldChg chg="modSp">
        <pc:chgData name="Por, Kelvin" userId="S::pork@spu.edu::9179de3f-434b-420e-96f8-4a3a6fbd9ad5" providerId="AD" clId="Web-{74542D10-06B1-EEB1-8D15-F6C2F15FB164}" dt="2021-02-01T03:27:00.009" v="124" actId="20577"/>
        <pc:sldMkLst>
          <pc:docMk/>
          <pc:sldMk cId="3317790175" sldId="277"/>
        </pc:sldMkLst>
        <pc:spChg chg="mod">
          <ac:chgData name="Por, Kelvin" userId="S::pork@spu.edu::9179de3f-434b-420e-96f8-4a3a6fbd9ad5" providerId="AD" clId="Web-{74542D10-06B1-EEB1-8D15-F6C2F15FB164}" dt="2021-02-01T00:53:36.764" v="60" actId="20577"/>
          <ac:spMkLst>
            <pc:docMk/>
            <pc:sldMk cId="3317790175" sldId="277"/>
            <ac:spMk id="3" creationId="{7DA410C0-838F-49B3-AA70-B69E4899E8E8}"/>
          </ac:spMkLst>
        </pc:spChg>
        <pc:spChg chg="mod">
          <ac:chgData name="Por, Kelvin" userId="S::pork@spu.edu::9179de3f-434b-420e-96f8-4a3a6fbd9ad5" providerId="AD" clId="Web-{74542D10-06B1-EEB1-8D15-F6C2F15FB164}" dt="2021-02-01T03:27:00.009" v="124" actId="20577"/>
          <ac:spMkLst>
            <pc:docMk/>
            <pc:sldMk cId="3317790175" sldId="277"/>
            <ac:spMk id="4" creationId="{CA5293A2-9E55-4263-A4B7-BFF1948581D6}"/>
          </ac:spMkLst>
        </pc:spChg>
      </pc:sldChg>
      <pc:sldChg chg="addSp delSp modSp">
        <pc:chgData name="Por, Kelvin" userId="S::pork@spu.edu::9179de3f-434b-420e-96f8-4a3a6fbd9ad5" providerId="AD" clId="Web-{74542D10-06B1-EEB1-8D15-F6C2F15FB164}" dt="2021-02-01T03:56:57.727" v="582"/>
        <pc:sldMkLst>
          <pc:docMk/>
          <pc:sldMk cId="4259993985" sldId="278"/>
        </pc:sldMkLst>
        <pc:spChg chg="mod">
          <ac:chgData name="Por, Kelvin" userId="S::pork@spu.edu::9179de3f-434b-420e-96f8-4a3a6fbd9ad5" providerId="AD" clId="Web-{74542D10-06B1-EEB1-8D15-F6C2F15FB164}" dt="2021-02-01T01:52:00.245" v="80" actId="20577"/>
          <ac:spMkLst>
            <pc:docMk/>
            <pc:sldMk cId="4259993985" sldId="278"/>
            <ac:spMk id="2" creationId="{1B1903E7-C0E3-438E-9492-9E693CA56FB5}"/>
          </ac:spMkLst>
        </pc:spChg>
        <pc:spChg chg="del">
          <ac:chgData name="Por, Kelvin" userId="S::pork@spu.edu::9179de3f-434b-420e-96f8-4a3a6fbd9ad5" providerId="AD" clId="Web-{74542D10-06B1-EEB1-8D15-F6C2F15FB164}" dt="2021-02-01T01:52:22.449" v="81"/>
          <ac:spMkLst>
            <pc:docMk/>
            <pc:sldMk cId="4259993985" sldId="278"/>
            <ac:spMk id="3" creationId="{9AED2557-7474-401A-9AA0-142971CE7428}"/>
          </ac:spMkLst>
        </pc:spChg>
        <pc:spChg chg="add del mod">
          <ac:chgData name="Por, Kelvin" userId="S::pork@spu.edu::9179de3f-434b-420e-96f8-4a3a6fbd9ad5" providerId="AD" clId="Web-{74542D10-06B1-EEB1-8D15-F6C2F15FB164}" dt="2021-02-01T03:56:57.727" v="582"/>
          <ac:spMkLst>
            <pc:docMk/>
            <pc:sldMk cId="4259993985" sldId="278"/>
            <ac:spMk id="5" creationId="{EF9397A7-4A9E-4D1D-B949-E76728785C63}"/>
          </ac:spMkLst>
        </pc:spChg>
        <pc:picChg chg="add del mod ord">
          <ac:chgData name="Por, Kelvin" userId="S::pork@spu.edu::9179de3f-434b-420e-96f8-4a3a6fbd9ad5" providerId="AD" clId="Web-{74542D10-06B1-EEB1-8D15-F6C2F15FB164}" dt="2021-02-01T03:56:47.415" v="581"/>
          <ac:picMkLst>
            <pc:docMk/>
            <pc:sldMk cId="4259993985" sldId="278"/>
            <ac:picMk id="4" creationId="{01169707-D080-4B79-BF74-58B7572AC24A}"/>
          </ac:picMkLst>
        </pc:picChg>
        <pc:picChg chg="add mod ord">
          <ac:chgData name="Por, Kelvin" userId="S::pork@spu.edu::9179de3f-434b-420e-96f8-4a3a6fbd9ad5" providerId="AD" clId="Web-{74542D10-06B1-EEB1-8D15-F6C2F15FB164}" dt="2021-02-01T03:56:57.727" v="582"/>
          <ac:picMkLst>
            <pc:docMk/>
            <pc:sldMk cId="4259993985" sldId="278"/>
            <ac:picMk id="6" creationId="{2ED0BE8A-850D-4343-A87D-1E2380C55CED}"/>
          </ac:picMkLst>
        </pc:picChg>
      </pc:sldChg>
      <pc:sldChg chg="addSp delSp modSp addAnim delAnim">
        <pc:chgData name="Por, Kelvin" userId="S::pork@spu.edu::9179de3f-434b-420e-96f8-4a3a6fbd9ad5" providerId="AD" clId="Web-{74542D10-06B1-EEB1-8D15-F6C2F15FB164}" dt="2021-02-01T00:57:32.747" v="61" actId="1076"/>
        <pc:sldMkLst>
          <pc:docMk/>
          <pc:sldMk cId="224118795" sldId="280"/>
        </pc:sldMkLst>
        <pc:spChg chg="mod">
          <ac:chgData name="Por, Kelvin" userId="S::pork@spu.edu::9179de3f-434b-420e-96f8-4a3a6fbd9ad5" providerId="AD" clId="Web-{74542D10-06B1-EEB1-8D15-F6C2F15FB164}" dt="2021-02-01T00:51:15.775" v="51"/>
          <ac:spMkLst>
            <pc:docMk/>
            <pc:sldMk cId="224118795" sldId="280"/>
            <ac:spMk id="2" creationId="{E865B56C-6E78-431B-910B-4B77D6E370B5}"/>
          </ac:spMkLst>
        </pc:spChg>
        <pc:spChg chg="add del">
          <ac:chgData name="Por, Kelvin" userId="S::pork@spu.edu::9179de3f-434b-420e-96f8-4a3a6fbd9ad5" providerId="AD" clId="Web-{74542D10-06B1-EEB1-8D15-F6C2F15FB164}" dt="2021-02-01T00:51:15.775" v="51"/>
          <ac:spMkLst>
            <pc:docMk/>
            <pc:sldMk cId="224118795" sldId="280"/>
            <ac:spMk id="36" creationId="{8D25211A-4CA0-4B53-82BB-1EE7C7F3C725}"/>
          </ac:spMkLst>
        </pc:spChg>
        <pc:spChg chg="add del">
          <ac:chgData name="Por, Kelvin" userId="S::pork@spu.edu::9179de3f-434b-420e-96f8-4a3a6fbd9ad5" providerId="AD" clId="Web-{74542D10-06B1-EEB1-8D15-F6C2F15FB164}" dt="2021-02-01T00:51:01.400" v="41"/>
          <ac:spMkLst>
            <pc:docMk/>
            <pc:sldMk cId="224118795" sldId="280"/>
            <ac:spMk id="40" creationId="{127F6A1F-0148-4498-AE88-8D2F04C3D0CE}"/>
          </ac:spMkLst>
        </pc:spChg>
        <pc:spChg chg="add del">
          <ac:chgData name="Por, Kelvin" userId="S::pork@spu.edu::9179de3f-434b-420e-96f8-4a3a6fbd9ad5" providerId="AD" clId="Web-{74542D10-06B1-EEB1-8D15-F6C2F15FB164}" dt="2021-02-01T00:51:01.400" v="41"/>
          <ac:spMkLst>
            <pc:docMk/>
            <pc:sldMk cId="224118795" sldId="280"/>
            <ac:spMk id="42" creationId="{C6CB0956-5737-416E-AC6A-19ADEAF84750}"/>
          </ac:spMkLst>
        </pc:spChg>
        <pc:spChg chg="add del">
          <ac:chgData name="Por, Kelvin" userId="S::pork@spu.edu::9179de3f-434b-420e-96f8-4a3a6fbd9ad5" providerId="AD" clId="Web-{74542D10-06B1-EEB1-8D15-F6C2F15FB164}" dt="2021-02-01T00:51:01.400" v="41"/>
          <ac:spMkLst>
            <pc:docMk/>
            <pc:sldMk cId="224118795" sldId="280"/>
            <ac:spMk id="44" creationId="{620CA732-DD89-44F5-830B-E09421E863AD}"/>
          </ac:spMkLst>
        </pc:spChg>
        <pc:spChg chg="add del">
          <ac:chgData name="Por, Kelvin" userId="S::pork@spu.edu::9179de3f-434b-420e-96f8-4a3a6fbd9ad5" providerId="AD" clId="Web-{74542D10-06B1-EEB1-8D15-F6C2F15FB164}" dt="2021-02-01T00:50:57.775" v="38"/>
          <ac:spMkLst>
            <pc:docMk/>
            <pc:sldMk cId="224118795" sldId="280"/>
            <ac:spMk id="45" creationId="{97E873DD-1323-4494-8401-4DCEB71A0A96}"/>
          </ac:spMkLst>
        </pc:spChg>
        <pc:spChg chg="add del">
          <ac:chgData name="Por, Kelvin" userId="S::pork@spu.edu::9179de3f-434b-420e-96f8-4a3a6fbd9ad5" providerId="AD" clId="Web-{74542D10-06B1-EEB1-8D15-F6C2F15FB164}" dt="2021-02-01T00:50:57.775" v="38"/>
          <ac:spMkLst>
            <pc:docMk/>
            <pc:sldMk cId="224118795" sldId="280"/>
            <ac:spMk id="47" creationId="{BA0C3CEB-4D10-4B32-99D2-F92B65316C4E}"/>
          </ac:spMkLst>
        </pc:spChg>
        <pc:spChg chg="add del">
          <ac:chgData name="Por, Kelvin" userId="S::pork@spu.edu::9179de3f-434b-420e-96f8-4a3a6fbd9ad5" providerId="AD" clId="Web-{74542D10-06B1-EEB1-8D15-F6C2F15FB164}" dt="2021-02-01T00:50:57.775" v="38"/>
          <ac:spMkLst>
            <pc:docMk/>
            <pc:sldMk cId="224118795" sldId="280"/>
            <ac:spMk id="49" creationId="{AB2A801A-DC4E-491A-AF3C-5240828A0095}"/>
          </ac:spMkLst>
        </pc:spChg>
        <pc:spChg chg="add del">
          <ac:chgData name="Por, Kelvin" userId="S::pork@spu.edu::9179de3f-434b-420e-96f8-4a3a6fbd9ad5" providerId="AD" clId="Web-{74542D10-06B1-EEB1-8D15-F6C2F15FB164}" dt="2021-02-01T00:51:07.993" v="46"/>
          <ac:spMkLst>
            <pc:docMk/>
            <pc:sldMk cId="224118795" sldId="280"/>
            <ac:spMk id="52" creationId="{A7244538-290E-40DA-A93A-14BB3E6CF173}"/>
          </ac:spMkLst>
        </pc:spChg>
        <pc:spChg chg="add del">
          <ac:chgData name="Por, Kelvin" userId="S::pork@spu.edu::9179de3f-434b-420e-96f8-4a3a6fbd9ad5" providerId="AD" clId="Web-{74542D10-06B1-EEB1-8D15-F6C2F15FB164}" dt="2021-02-01T00:51:07.993" v="46"/>
          <ac:spMkLst>
            <pc:docMk/>
            <pc:sldMk cId="224118795" sldId="280"/>
            <ac:spMk id="53" creationId="{AB1DF3B3-9DBC-445D-AE4E-A62E5A9B85D5}"/>
          </ac:spMkLst>
        </pc:spChg>
        <pc:spChg chg="add del">
          <ac:chgData name="Por, Kelvin" userId="S::pork@spu.edu::9179de3f-434b-420e-96f8-4a3a6fbd9ad5" providerId="AD" clId="Web-{74542D10-06B1-EEB1-8D15-F6C2F15FB164}" dt="2021-02-01T00:51:07.993" v="46"/>
          <ac:spMkLst>
            <pc:docMk/>
            <pc:sldMk cId="224118795" sldId="280"/>
            <ac:spMk id="54" creationId="{F51F80E8-0CAC-410E-B59A-29FDDC357ED4}"/>
          </ac:spMkLst>
        </pc:spChg>
        <pc:spChg chg="add del">
          <ac:chgData name="Por, Kelvin" userId="S::pork@spu.edu::9179de3f-434b-420e-96f8-4a3a6fbd9ad5" providerId="AD" clId="Web-{74542D10-06B1-EEB1-8D15-F6C2F15FB164}" dt="2021-02-01T00:51:12.306" v="48"/>
          <ac:spMkLst>
            <pc:docMk/>
            <pc:sldMk cId="224118795" sldId="280"/>
            <ac:spMk id="57" creationId="{2C5851B6-07BB-4420-BAA9-863ACD7F786B}"/>
          </ac:spMkLst>
        </pc:spChg>
        <pc:spChg chg="add del">
          <ac:chgData name="Por, Kelvin" userId="S::pork@spu.edu::9179de3f-434b-420e-96f8-4a3a6fbd9ad5" providerId="AD" clId="Web-{74542D10-06B1-EEB1-8D15-F6C2F15FB164}" dt="2021-02-01T00:51:12.306" v="48"/>
          <ac:spMkLst>
            <pc:docMk/>
            <pc:sldMk cId="224118795" sldId="280"/>
            <ac:spMk id="58" creationId="{D72FA2D6-2DFB-4D35-BBB9-ADC970BF977E}"/>
          </ac:spMkLst>
        </pc:spChg>
        <pc:spChg chg="add del">
          <ac:chgData name="Por, Kelvin" userId="S::pork@spu.edu::9179de3f-434b-420e-96f8-4a3a6fbd9ad5" providerId="AD" clId="Web-{74542D10-06B1-EEB1-8D15-F6C2F15FB164}" dt="2021-02-01T00:51:15.696" v="50"/>
          <ac:spMkLst>
            <pc:docMk/>
            <pc:sldMk cId="224118795" sldId="280"/>
            <ac:spMk id="61" creationId="{C9B463AD-579F-4E2C-B5D0-059A70B61051}"/>
          </ac:spMkLst>
        </pc:spChg>
        <pc:spChg chg="add del">
          <ac:chgData name="Por, Kelvin" userId="S::pork@spu.edu::9179de3f-434b-420e-96f8-4a3a6fbd9ad5" providerId="AD" clId="Web-{74542D10-06B1-EEB1-8D15-F6C2F15FB164}" dt="2021-02-01T00:51:15.696" v="50"/>
          <ac:spMkLst>
            <pc:docMk/>
            <pc:sldMk cId="224118795" sldId="280"/>
            <ac:spMk id="62" creationId="{ECD6CB0C-F3D0-45E5-A900-236C8110BD24}"/>
          </ac:spMkLst>
        </pc:spChg>
        <pc:spChg chg="add del">
          <ac:chgData name="Por, Kelvin" userId="S::pork@spu.edu::9179de3f-434b-420e-96f8-4a3a6fbd9ad5" providerId="AD" clId="Web-{74542D10-06B1-EEB1-8D15-F6C2F15FB164}" dt="2021-02-01T00:51:15.696" v="50"/>
          <ac:spMkLst>
            <pc:docMk/>
            <pc:sldMk cId="224118795" sldId="280"/>
            <ac:spMk id="63" creationId="{ACEEEB00-8A84-4758-AE22-ACB8F0370470}"/>
          </ac:spMkLst>
        </pc:spChg>
        <pc:spChg chg="add del">
          <ac:chgData name="Por, Kelvin" userId="S::pork@spu.edu::9179de3f-434b-420e-96f8-4a3a6fbd9ad5" providerId="AD" clId="Web-{74542D10-06B1-EEB1-8D15-F6C2F15FB164}" dt="2021-02-01T00:51:15.696" v="50"/>
          <ac:spMkLst>
            <pc:docMk/>
            <pc:sldMk cId="224118795" sldId="280"/>
            <ac:spMk id="64" creationId="{917CD67D-4FEB-4F0A-AC25-35652D4730B0}"/>
          </ac:spMkLst>
        </pc:spChg>
        <pc:spChg chg="add">
          <ac:chgData name="Por, Kelvin" userId="S::pork@spu.edu::9179de3f-434b-420e-96f8-4a3a6fbd9ad5" providerId="AD" clId="Web-{74542D10-06B1-EEB1-8D15-F6C2F15FB164}" dt="2021-02-01T00:51:15.775" v="51"/>
          <ac:spMkLst>
            <pc:docMk/>
            <pc:sldMk cId="224118795" sldId="280"/>
            <ac:spMk id="67" creationId="{3B0D9F06-28C0-4BA8-A642-6C72DEAFFC3C}"/>
          </ac:spMkLst>
        </pc:spChg>
        <pc:spChg chg="add">
          <ac:chgData name="Por, Kelvin" userId="S::pork@spu.edu::9179de3f-434b-420e-96f8-4a3a6fbd9ad5" providerId="AD" clId="Web-{74542D10-06B1-EEB1-8D15-F6C2F15FB164}" dt="2021-02-01T00:51:15.775" v="51"/>
          <ac:spMkLst>
            <pc:docMk/>
            <pc:sldMk cId="224118795" sldId="280"/>
            <ac:spMk id="68" creationId="{959C9A22-F460-42FB-AF0A-4114945D7AC2}"/>
          </ac:spMkLst>
        </pc:spChg>
        <pc:spChg chg="add">
          <ac:chgData name="Por, Kelvin" userId="S::pork@spu.edu::9179de3f-434b-420e-96f8-4a3a6fbd9ad5" providerId="AD" clId="Web-{74542D10-06B1-EEB1-8D15-F6C2F15FB164}" dt="2021-02-01T00:51:15.775" v="51"/>
          <ac:spMkLst>
            <pc:docMk/>
            <pc:sldMk cId="224118795" sldId="280"/>
            <ac:spMk id="69" creationId="{7BFDAA44-C0F1-4429-8BFA-87C3FF9184BD}"/>
          </ac:spMkLst>
        </pc:spChg>
        <pc:spChg chg="add">
          <ac:chgData name="Por, Kelvin" userId="S::pork@spu.edu::9179de3f-434b-420e-96f8-4a3a6fbd9ad5" providerId="AD" clId="Web-{74542D10-06B1-EEB1-8D15-F6C2F15FB164}" dt="2021-02-01T00:51:15.775" v="51"/>
          <ac:spMkLst>
            <pc:docMk/>
            <pc:sldMk cId="224118795" sldId="280"/>
            <ac:spMk id="70" creationId="{D71108C4-2162-4861-A147-EDDDF9B478DA}"/>
          </ac:spMkLst>
        </pc:spChg>
        <pc:picChg chg="add mod">
          <ac:chgData name="Por, Kelvin" userId="S::pork@spu.edu::9179de3f-434b-420e-96f8-4a3a6fbd9ad5" providerId="AD" clId="Web-{74542D10-06B1-EEB1-8D15-F6C2F15FB164}" dt="2021-02-01T00:57:32.747" v="61" actId="1076"/>
          <ac:picMkLst>
            <pc:docMk/>
            <pc:sldMk cId="224118795" sldId="280"/>
            <ac:picMk id="3" creationId="{87B5E6D5-883B-435A-9B24-F993C1DB06CF}"/>
          </ac:picMkLst>
        </pc:picChg>
        <pc:picChg chg="del">
          <ac:chgData name="Por, Kelvin" userId="S::pork@spu.edu::9179de3f-434b-420e-96f8-4a3a6fbd9ad5" providerId="AD" clId="Web-{74542D10-06B1-EEB1-8D15-F6C2F15FB164}" dt="2021-02-01T00:50:37.447" v="35"/>
          <ac:picMkLst>
            <pc:docMk/>
            <pc:sldMk cId="224118795" sldId="280"/>
            <ac:picMk id="7" creationId="{6A64AF70-3863-46D7-A2CE-EBF011A4FC87}"/>
          </ac:picMkLst>
        </pc:picChg>
        <pc:picChg chg="add del">
          <ac:chgData name="Por, Kelvin" userId="S::pork@spu.edu::9179de3f-434b-420e-96f8-4a3a6fbd9ad5" providerId="AD" clId="Web-{74542D10-06B1-EEB1-8D15-F6C2F15FB164}" dt="2021-02-01T00:51:01.400" v="41"/>
          <ac:picMkLst>
            <pc:docMk/>
            <pc:sldMk cId="224118795" sldId="280"/>
            <ac:picMk id="38" creationId="{5DE20DFA-89DB-4DCD-9C6A-E6F94CA75495}"/>
          </ac:picMkLst>
        </pc:picChg>
        <pc:picChg chg="add del">
          <ac:chgData name="Por, Kelvin" userId="S::pork@spu.edu::9179de3f-434b-420e-96f8-4a3a6fbd9ad5" providerId="AD" clId="Web-{74542D10-06B1-EEB1-8D15-F6C2F15FB164}" dt="2021-02-01T00:51:01.400" v="41"/>
          <ac:picMkLst>
            <pc:docMk/>
            <pc:sldMk cId="224118795" sldId="280"/>
            <ac:picMk id="39" creationId="{B606DC21-B3AA-4AE9-844F-E667E84438D4}"/>
          </ac:picMkLst>
        </pc:picChg>
        <pc:picChg chg="add del">
          <ac:chgData name="Por, Kelvin" userId="S::pork@spu.edu::9179de3f-434b-420e-96f8-4a3a6fbd9ad5" providerId="AD" clId="Web-{74542D10-06B1-EEB1-8D15-F6C2F15FB164}" dt="2021-02-01T00:50:57.775" v="38"/>
          <ac:picMkLst>
            <pc:docMk/>
            <pc:sldMk cId="224118795" sldId="280"/>
            <ac:picMk id="41" creationId="{B7626C8E-FB50-4909-8D9D-09E34A8DBFAB}"/>
          </ac:picMkLst>
        </pc:picChg>
        <pc:picChg chg="add del">
          <ac:chgData name="Por, Kelvin" userId="S::pork@spu.edu::9179de3f-434b-420e-96f8-4a3a6fbd9ad5" providerId="AD" clId="Web-{74542D10-06B1-EEB1-8D15-F6C2F15FB164}" dt="2021-02-01T00:50:57.775" v="38"/>
          <ac:picMkLst>
            <pc:docMk/>
            <pc:sldMk cId="224118795" sldId="280"/>
            <ac:picMk id="43" creationId="{CAED006F-534E-46AA-A794-9DAA58BAB4E7}"/>
          </ac:picMkLst>
        </pc:picChg>
        <pc:picChg chg="add del">
          <ac:chgData name="Por, Kelvin" userId="S::pork@spu.edu::9179de3f-434b-420e-96f8-4a3a6fbd9ad5" providerId="AD" clId="Web-{74542D10-06B1-EEB1-8D15-F6C2F15FB164}" dt="2021-02-01T00:51:03.150" v="44"/>
          <ac:picMkLst>
            <pc:docMk/>
            <pc:sldMk cId="224118795" sldId="280"/>
            <ac:picMk id="46" creationId="{5DE20DFA-89DB-4DCD-9C6A-E6F94CA75495}"/>
          </ac:picMkLst>
        </pc:picChg>
        <pc:picChg chg="add del">
          <ac:chgData name="Por, Kelvin" userId="S::pork@spu.edu::9179de3f-434b-420e-96f8-4a3a6fbd9ad5" providerId="AD" clId="Web-{74542D10-06B1-EEB1-8D15-F6C2F15FB164}" dt="2021-02-01T00:51:03.150" v="44"/>
          <ac:picMkLst>
            <pc:docMk/>
            <pc:sldMk cId="224118795" sldId="280"/>
            <ac:picMk id="48" creationId="{B606DC21-B3AA-4AE9-844F-E667E84438D4}"/>
          </ac:picMkLst>
        </pc:picChg>
        <pc:picChg chg="add del">
          <ac:chgData name="Por, Kelvin" userId="S::pork@spu.edu::9179de3f-434b-420e-96f8-4a3a6fbd9ad5" providerId="AD" clId="Web-{74542D10-06B1-EEB1-8D15-F6C2F15FB164}" dt="2021-02-01T00:51:07.993" v="46"/>
          <ac:picMkLst>
            <pc:docMk/>
            <pc:sldMk cId="224118795" sldId="280"/>
            <ac:picMk id="50" creationId="{5DE20DFA-89DB-4DCD-9C6A-E6F94CA75495}"/>
          </ac:picMkLst>
        </pc:picChg>
        <pc:picChg chg="add del">
          <ac:chgData name="Por, Kelvin" userId="S::pork@spu.edu::9179de3f-434b-420e-96f8-4a3a6fbd9ad5" providerId="AD" clId="Web-{74542D10-06B1-EEB1-8D15-F6C2F15FB164}" dt="2021-02-01T00:51:07.993" v="46"/>
          <ac:picMkLst>
            <pc:docMk/>
            <pc:sldMk cId="224118795" sldId="280"/>
            <ac:picMk id="51" creationId="{B606DC21-B3AA-4AE9-844F-E667E84438D4}"/>
          </ac:picMkLst>
        </pc:picChg>
        <pc:picChg chg="add del">
          <ac:chgData name="Por, Kelvin" userId="S::pork@spu.edu::9179de3f-434b-420e-96f8-4a3a6fbd9ad5" providerId="AD" clId="Web-{74542D10-06B1-EEB1-8D15-F6C2F15FB164}" dt="2021-02-01T00:51:12.306" v="48"/>
          <ac:picMkLst>
            <pc:docMk/>
            <pc:sldMk cId="224118795" sldId="280"/>
            <ac:picMk id="55" creationId="{5DE20DFA-89DB-4DCD-9C6A-E6F94CA75495}"/>
          </ac:picMkLst>
        </pc:picChg>
        <pc:picChg chg="add del">
          <ac:chgData name="Por, Kelvin" userId="S::pork@spu.edu::9179de3f-434b-420e-96f8-4a3a6fbd9ad5" providerId="AD" clId="Web-{74542D10-06B1-EEB1-8D15-F6C2F15FB164}" dt="2021-02-01T00:51:12.306" v="48"/>
          <ac:picMkLst>
            <pc:docMk/>
            <pc:sldMk cId="224118795" sldId="280"/>
            <ac:picMk id="56" creationId="{B606DC21-B3AA-4AE9-844F-E667E84438D4}"/>
          </ac:picMkLst>
        </pc:picChg>
        <pc:picChg chg="add del">
          <ac:chgData name="Por, Kelvin" userId="S::pork@spu.edu::9179de3f-434b-420e-96f8-4a3a6fbd9ad5" providerId="AD" clId="Web-{74542D10-06B1-EEB1-8D15-F6C2F15FB164}" dt="2021-02-01T00:51:15.696" v="50"/>
          <ac:picMkLst>
            <pc:docMk/>
            <pc:sldMk cId="224118795" sldId="280"/>
            <ac:picMk id="59" creationId="{5DE20DFA-89DB-4DCD-9C6A-E6F94CA75495}"/>
          </ac:picMkLst>
        </pc:picChg>
        <pc:picChg chg="add del">
          <ac:chgData name="Por, Kelvin" userId="S::pork@spu.edu::9179de3f-434b-420e-96f8-4a3a6fbd9ad5" providerId="AD" clId="Web-{74542D10-06B1-EEB1-8D15-F6C2F15FB164}" dt="2021-02-01T00:51:15.696" v="50"/>
          <ac:picMkLst>
            <pc:docMk/>
            <pc:sldMk cId="224118795" sldId="280"/>
            <ac:picMk id="60" creationId="{B606DC21-B3AA-4AE9-844F-E667E84438D4}"/>
          </ac:picMkLst>
        </pc:picChg>
        <pc:picChg chg="add">
          <ac:chgData name="Por, Kelvin" userId="S::pork@spu.edu::9179de3f-434b-420e-96f8-4a3a6fbd9ad5" providerId="AD" clId="Web-{74542D10-06B1-EEB1-8D15-F6C2F15FB164}" dt="2021-02-01T00:51:15.775" v="51"/>
          <ac:picMkLst>
            <pc:docMk/>
            <pc:sldMk cId="224118795" sldId="280"/>
            <ac:picMk id="65" creationId="{B7626C8E-FB50-4909-8D9D-09E34A8DBFAB}"/>
          </ac:picMkLst>
        </pc:picChg>
        <pc:picChg chg="add">
          <ac:chgData name="Por, Kelvin" userId="S::pork@spu.edu::9179de3f-434b-420e-96f8-4a3a6fbd9ad5" providerId="AD" clId="Web-{74542D10-06B1-EEB1-8D15-F6C2F15FB164}" dt="2021-02-01T00:51:15.775" v="51"/>
          <ac:picMkLst>
            <pc:docMk/>
            <pc:sldMk cId="224118795" sldId="280"/>
            <ac:picMk id="66" creationId="{CAED006F-534E-46AA-A794-9DAA58BAB4E7}"/>
          </ac:picMkLst>
        </pc:picChg>
      </pc:sldChg>
      <pc:sldChg chg="modSp">
        <pc:chgData name="Por, Kelvin" userId="S::pork@spu.edu::9179de3f-434b-420e-96f8-4a3a6fbd9ad5" providerId="AD" clId="Web-{74542D10-06B1-EEB1-8D15-F6C2F15FB164}" dt="2021-02-01T01:04:53.203" v="62" actId="14100"/>
        <pc:sldMkLst>
          <pc:docMk/>
          <pc:sldMk cId="288948597" sldId="281"/>
        </pc:sldMkLst>
        <pc:picChg chg="mod">
          <ac:chgData name="Por, Kelvin" userId="S::pork@spu.edu::9179de3f-434b-420e-96f8-4a3a6fbd9ad5" providerId="AD" clId="Web-{74542D10-06B1-EEB1-8D15-F6C2F15FB164}" dt="2021-02-01T01:04:53.203" v="62" actId="14100"/>
          <ac:picMkLst>
            <pc:docMk/>
            <pc:sldMk cId="288948597" sldId="281"/>
            <ac:picMk id="4" creationId="{9F6B9155-6C03-46B1-BBC3-760DB133CFAC}"/>
          </ac:picMkLst>
        </pc:picChg>
      </pc:sldChg>
      <pc:sldChg chg="modSp new">
        <pc:chgData name="Por, Kelvin" userId="S::pork@spu.edu::9179de3f-434b-420e-96f8-4a3a6fbd9ad5" providerId="AD" clId="Web-{74542D10-06B1-EEB1-8D15-F6C2F15FB164}" dt="2021-02-01T01:54:37.871" v="89" actId="20577"/>
        <pc:sldMkLst>
          <pc:docMk/>
          <pc:sldMk cId="3198561495" sldId="282"/>
        </pc:sldMkLst>
        <pc:spChg chg="mod">
          <ac:chgData name="Por, Kelvin" userId="S::pork@spu.edu::9179de3f-434b-420e-96f8-4a3a6fbd9ad5" providerId="AD" clId="Web-{74542D10-06B1-EEB1-8D15-F6C2F15FB164}" dt="2021-02-01T01:54:37.871" v="89" actId="20577"/>
          <ac:spMkLst>
            <pc:docMk/>
            <pc:sldMk cId="3198561495" sldId="282"/>
            <ac:spMk id="2" creationId="{28070B0C-3262-4696-B01E-3656E1738508}"/>
          </ac:spMkLst>
        </pc:spChg>
      </pc:sldChg>
      <pc:sldChg chg="new">
        <pc:chgData name="Por, Kelvin" userId="S::pork@spu.edu::9179de3f-434b-420e-96f8-4a3a6fbd9ad5" providerId="AD" clId="Web-{74542D10-06B1-EEB1-8D15-F6C2F15FB164}" dt="2021-02-01T02:24:27.229" v="90"/>
        <pc:sldMkLst>
          <pc:docMk/>
          <pc:sldMk cId="2044650803" sldId="283"/>
        </pc:sldMkLst>
      </pc:sldChg>
      <pc:sldChg chg="modSp new">
        <pc:chgData name="Por, Kelvin" userId="S::pork@spu.edu::9179de3f-434b-420e-96f8-4a3a6fbd9ad5" providerId="AD" clId="Web-{74542D10-06B1-EEB1-8D15-F6C2F15FB164}" dt="2021-02-01T03:38:07.086" v="245" actId="20577"/>
        <pc:sldMkLst>
          <pc:docMk/>
          <pc:sldMk cId="2866886877" sldId="292"/>
        </pc:sldMkLst>
        <pc:spChg chg="mod">
          <ac:chgData name="Por, Kelvin" userId="S::pork@spu.edu::9179de3f-434b-420e-96f8-4a3a6fbd9ad5" providerId="AD" clId="Web-{74542D10-06B1-EEB1-8D15-F6C2F15FB164}" dt="2021-02-01T03:32:00.727" v="140" actId="20577"/>
          <ac:spMkLst>
            <pc:docMk/>
            <pc:sldMk cId="2866886877" sldId="292"/>
            <ac:spMk id="2" creationId="{AD86D4EB-43FE-45C5-AA69-DFADD52B8353}"/>
          </ac:spMkLst>
        </pc:spChg>
        <pc:spChg chg="mod">
          <ac:chgData name="Por, Kelvin" userId="S::pork@spu.edu::9179de3f-434b-420e-96f8-4a3a6fbd9ad5" providerId="AD" clId="Web-{74542D10-06B1-EEB1-8D15-F6C2F15FB164}" dt="2021-02-01T03:38:07.086" v="245" actId="20577"/>
          <ac:spMkLst>
            <pc:docMk/>
            <pc:sldMk cId="2866886877" sldId="292"/>
            <ac:spMk id="3" creationId="{7B38C9CE-FBA2-4D13-AFD9-88544BB35F8C}"/>
          </ac:spMkLst>
        </pc:spChg>
      </pc:sldChg>
      <pc:sldChg chg="modSp new">
        <pc:chgData name="Por, Kelvin" userId="S::pork@spu.edu::9179de3f-434b-420e-96f8-4a3a6fbd9ad5" providerId="AD" clId="Web-{74542D10-06B1-EEB1-8D15-F6C2F15FB164}" dt="2021-02-01T03:52:29.806" v="525" actId="20577"/>
        <pc:sldMkLst>
          <pc:docMk/>
          <pc:sldMk cId="3955831576" sldId="295"/>
        </pc:sldMkLst>
        <pc:spChg chg="mod">
          <ac:chgData name="Por, Kelvin" userId="S::pork@spu.edu::9179de3f-434b-420e-96f8-4a3a6fbd9ad5" providerId="AD" clId="Web-{74542D10-06B1-EEB1-8D15-F6C2F15FB164}" dt="2021-02-01T03:38:24.586" v="257" actId="20577"/>
          <ac:spMkLst>
            <pc:docMk/>
            <pc:sldMk cId="3955831576" sldId="295"/>
            <ac:spMk id="2" creationId="{1320A156-5786-467E-8DA7-F995C38216BC}"/>
          </ac:spMkLst>
        </pc:spChg>
        <pc:spChg chg="mod">
          <ac:chgData name="Por, Kelvin" userId="S::pork@spu.edu::9179de3f-434b-420e-96f8-4a3a6fbd9ad5" providerId="AD" clId="Web-{74542D10-06B1-EEB1-8D15-F6C2F15FB164}" dt="2021-02-01T03:52:29.806" v="525" actId="20577"/>
          <ac:spMkLst>
            <pc:docMk/>
            <pc:sldMk cId="3955831576" sldId="295"/>
            <ac:spMk id="3" creationId="{03F8159E-A651-4F7F-9C6C-93028035CC73}"/>
          </ac:spMkLst>
        </pc:spChg>
      </pc:sldChg>
      <pc:sldChg chg="addSp modSp new">
        <pc:chgData name="Por, Kelvin" userId="S::pork@spu.edu::9179de3f-434b-420e-96f8-4a3a6fbd9ad5" providerId="AD" clId="Web-{74542D10-06B1-EEB1-8D15-F6C2F15FB164}" dt="2021-02-01T03:53:10.993" v="570" actId="1076"/>
        <pc:sldMkLst>
          <pc:docMk/>
          <pc:sldMk cId="3702398120" sldId="296"/>
        </pc:sldMkLst>
        <pc:spChg chg="mod">
          <ac:chgData name="Por, Kelvin" userId="S::pork@spu.edu::9179de3f-434b-420e-96f8-4a3a6fbd9ad5" providerId="AD" clId="Web-{74542D10-06B1-EEB1-8D15-F6C2F15FB164}" dt="2021-02-01T03:39:22.398" v="270" actId="20577"/>
          <ac:spMkLst>
            <pc:docMk/>
            <pc:sldMk cId="3702398120" sldId="296"/>
            <ac:spMk id="2" creationId="{CA5214E6-1181-4E3A-AE33-5839769EBAF2}"/>
          </ac:spMkLst>
        </pc:spChg>
        <pc:spChg chg="mod">
          <ac:chgData name="Por, Kelvin" userId="S::pork@spu.edu::9179de3f-434b-420e-96f8-4a3a6fbd9ad5" providerId="AD" clId="Web-{74542D10-06B1-EEB1-8D15-F6C2F15FB164}" dt="2021-02-01T03:52:47.571" v="566" actId="20577"/>
          <ac:spMkLst>
            <pc:docMk/>
            <pc:sldMk cId="3702398120" sldId="296"/>
            <ac:spMk id="3" creationId="{2DBD63DE-790E-4D86-BB4C-D24C51FB6029}"/>
          </ac:spMkLst>
        </pc:spChg>
        <pc:picChg chg="add mod">
          <ac:chgData name="Por, Kelvin" userId="S::pork@spu.edu::9179de3f-434b-420e-96f8-4a3a6fbd9ad5" providerId="AD" clId="Web-{74542D10-06B1-EEB1-8D15-F6C2F15FB164}" dt="2021-02-01T03:53:10.993" v="570" actId="1076"/>
          <ac:picMkLst>
            <pc:docMk/>
            <pc:sldMk cId="3702398120" sldId="296"/>
            <ac:picMk id="5" creationId="{1D28C103-54DD-4751-8EAD-7CA135705131}"/>
          </ac:picMkLst>
        </pc:picChg>
      </pc:sldChg>
      <pc:sldChg chg="modSp new del">
        <pc:chgData name="Por, Kelvin" userId="S::pork@spu.edu::9179de3f-434b-420e-96f8-4a3a6fbd9ad5" providerId="AD" clId="Web-{74542D10-06B1-EEB1-8D15-F6C2F15FB164}" dt="2021-02-01T03:51:59.181" v="493"/>
        <pc:sldMkLst>
          <pc:docMk/>
          <pc:sldMk cId="4260404268" sldId="297"/>
        </pc:sldMkLst>
        <pc:spChg chg="mod">
          <ac:chgData name="Por, Kelvin" userId="S::pork@spu.edu::9179de3f-434b-420e-96f8-4a3a6fbd9ad5" providerId="AD" clId="Web-{74542D10-06B1-EEB1-8D15-F6C2F15FB164}" dt="2021-02-01T03:39:44.773" v="292" actId="20577"/>
          <ac:spMkLst>
            <pc:docMk/>
            <pc:sldMk cId="4260404268" sldId="297"/>
            <ac:spMk id="2" creationId="{6539E84F-6700-4ED1-9838-7A4347F675AF}"/>
          </ac:spMkLst>
        </pc:spChg>
      </pc:sldChg>
      <pc:sldChg chg="modSp new">
        <pc:chgData name="Por, Kelvin" userId="S::pork@spu.edu::9179de3f-434b-420e-96f8-4a3a6fbd9ad5" providerId="AD" clId="Web-{74542D10-06B1-EEB1-8D15-F6C2F15FB164}" dt="2021-02-01T04:09:37.142" v="583" actId="20577"/>
        <pc:sldMkLst>
          <pc:docMk/>
          <pc:sldMk cId="1643307894" sldId="298"/>
        </pc:sldMkLst>
        <pc:spChg chg="mod">
          <ac:chgData name="Por, Kelvin" userId="S::pork@spu.edu::9179de3f-434b-420e-96f8-4a3a6fbd9ad5" providerId="AD" clId="Web-{74542D10-06B1-EEB1-8D15-F6C2F15FB164}" dt="2021-02-01T04:09:37.142" v="583" actId="20577"/>
          <ac:spMkLst>
            <pc:docMk/>
            <pc:sldMk cId="1643307894" sldId="298"/>
            <ac:spMk id="2" creationId="{5CCCACA7-9902-4501-976C-98F8D2B5DC0B}"/>
          </ac:spMkLst>
        </pc:spChg>
        <pc:spChg chg="mod">
          <ac:chgData name="Por, Kelvin" userId="S::pork@spu.edu::9179de3f-434b-420e-96f8-4a3a6fbd9ad5" providerId="AD" clId="Web-{74542D10-06B1-EEB1-8D15-F6C2F15FB164}" dt="2021-02-01T03:42:12.117" v="348" actId="20577"/>
          <ac:spMkLst>
            <pc:docMk/>
            <pc:sldMk cId="1643307894" sldId="298"/>
            <ac:spMk id="3" creationId="{D76CC36E-E677-4941-A2E9-FA8429C6F7B1}"/>
          </ac:spMkLst>
        </pc:spChg>
      </pc:sldChg>
      <pc:sldChg chg="addSp delSp modSp new mod setBg">
        <pc:chgData name="Por, Kelvin" userId="S::pork@spu.edu::9179de3f-434b-420e-96f8-4a3a6fbd9ad5" providerId="AD" clId="Web-{74542D10-06B1-EEB1-8D15-F6C2F15FB164}" dt="2021-02-01T03:54:50.696" v="580"/>
        <pc:sldMkLst>
          <pc:docMk/>
          <pc:sldMk cId="73040280" sldId="299"/>
        </pc:sldMkLst>
        <pc:spChg chg="mod">
          <ac:chgData name="Por, Kelvin" userId="S::pork@spu.edu::9179de3f-434b-420e-96f8-4a3a6fbd9ad5" providerId="AD" clId="Web-{74542D10-06B1-EEB1-8D15-F6C2F15FB164}" dt="2021-02-01T03:54:50.696" v="580"/>
          <ac:spMkLst>
            <pc:docMk/>
            <pc:sldMk cId="73040280" sldId="299"/>
            <ac:spMk id="2" creationId="{DE5717E2-2BB5-4E02-BE32-F12261074C62}"/>
          </ac:spMkLst>
        </pc:spChg>
        <pc:spChg chg="del mod">
          <ac:chgData name="Por, Kelvin" userId="S::pork@spu.edu::9179de3f-434b-420e-96f8-4a3a6fbd9ad5" providerId="AD" clId="Web-{74542D10-06B1-EEB1-8D15-F6C2F15FB164}" dt="2021-02-01T03:54:43.962" v="579"/>
          <ac:spMkLst>
            <pc:docMk/>
            <pc:sldMk cId="73040280" sldId="299"/>
            <ac:spMk id="3" creationId="{DD9452B2-BAB7-40A0-9B84-176617FE7564}"/>
          </ac:spMkLst>
        </pc:spChg>
        <pc:spChg chg="add del">
          <ac:chgData name="Por, Kelvin" userId="S::pork@spu.edu::9179de3f-434b-420e-96f8-4a3a6fbd9ad5" providerId="AD" clId="Web-{74542D10-06B1-EEB1-8D15-F6C2F15FB164}" dt="2021-02-01T03:54:50.696" v="580"/>
          <ac:spMkLst>
            <pc:docMk/>
            <pc:sldMk cId="73040280" sldId="299"/>
            <ac:spMk id="9" creationId="{E2E0C929-96C6-41B1-A001-566036DF047B}"/>
          </ac:spMkLst>
        </pc:spChg>
        <pc:spChg chg="add">
          <ac:chgData name="Por, Kelvin" userId="S::pork@spu.edu::9179de3f-434b-420e-96f8-4a3a6fbd9ad5" providerId="AD" clId="Web-{74542D10-06B1-EEB1-8D15-F6C2F15FB164}" dt="2021-02-01T03:54:50.696" v="580"/>
          <ac:spMkLst>
            <pc:docMk/>
            <pc:sldMk cId="73040280" sldId="299"/>
            <ac:spMk id="18" creationId="{2C5851B6-07BB-4420-BAA9-863ACD7F786B}"/>
          </ac:spMkLst>
        </pc:spChg>
        <pc:spChg chg="add">
          <ac:chgData name="Por, Kelvin" userId="S::pork@spu.edu::9179de3f-434b-420e-96f8-4a3a6fbd9ad5" providerId="AD" clId="Web-{74542D10-06B1-EEB1-8D15-F6C2F15FB164}" dt="2021-02-01T03:54:50.696" v="580"/>
          <ac:spMkLst>
            <pc:docMk/>
            <pc:sldMk cId="73040280" sldId="299"/>
            <ac:spMk id="20" creationId="{D72FA2D6-2DFB-4D35-BBB9-ADC970BF977E}"/>
          </ac:spMkLst>
        </pc:spChg>
        <pc:picChg chg="add mod">
          <ac:chgData name="Por, Kelvin" userId="S::pork@spu.edu::9179de3f-434b-420e-96f8-4a3a6fbd9ad5" providerId="AD" clId="Web-{74542D10-06B1-EEB1-8D15-F6C2F15FB164}" dt="2021-02-01T03:54:50.696" v="580"/>
          <ac:picMkLst>
            <pc:docMk/>
            <pc:sldMk cId="73040280" sldId="299"/>
            <ac:picMk id="5" creationId="{E5303D50-CEDB-4AAA-A5D2-635ADD2F347E}"/>
          </ac:picMkLst>
        </pc:picChg>
        <pc:picChg chg="add">
          <ac:chgData name="Por, Kelvin" userId="S::pork@spu.edu::9179de3f-434b-420e-96f8-4a3a6fbd9ad5" providerId="AD" clId="Web-{74542D10-06B1-EEB1-8D15-F6C2F15FB164}" dt="2021-02-01T03:54:50.696" v="580"/>
          <ac:picMkLst>
            <pc:docMk/>
            <pc:sldMk cId="73040280" sldId="299"/>
            <ac:picMk id="14" creationId="{5DE20DFA-89DB-4DCD-9C6A-E6F94CA75495}"/>
          </ac:picMkLst>
        </pc:picChg>
        <pc:picChg chg="add">
          <ac:chgData name="Por, Kelvin" userId="S::pork@spu.edu::9179de3f-434b-420e-96f8-4a3a6fbd9ad5" providerId="AD" clId="Web-{74542D10-06B1-EEB1-8D15-F6C2F15FB164}" dt="2021-02-01T03:54:50.696" v="580"/>
          <ac:picMkLst>
            <pc:docMk/>
            <pc:sldMk cId="73040280" sldId="299"/>
            <ac:picMk id="16" creationId="{B606DC21-B3AA-4AE9-844F-E667E84438D4}"/>
          </ac:picMkLst>
        </pc:picChg>
      </pc:sldChg>
    </pc:docChg>
  </pc:docChgLst>
  <pc:docChgLst>
    <pc:chgData name="Por, Kelvin" userId="S::pork@spu.edu::9179de3f-434b-420e-96f8-4a3a6fbd9ad5" providerId="AD" clId="Web-{F29AECD7-2189-0461-D735-701FA059C4DE}"/>
    <pc:docChg chg="addSld modSld">
      <pc:chgData name="Por, Kelvin" userId="S::pork@spu.edu::9179de3f-434b-420e-96f8-4a3a6fbd9ad5" providerId="AD" clId="Web-{F29AECD7-2189-0461-D735-701FA059C4DE}" dt="2021-01-31T19:24:31.689" v="42" actId="20577"/>
      <pc:docMkLst>
        <pc:docMk/>
      </pc:docMkLst>
      <pc:sldChg chg="addSp delSp modSp">
        <pc:chgData name="Por, Kelvin" userId="S::pork@spu.edu::9179de3f-434b-420e-96f8-4a3a6fbd9ad5" providerId="AD" clId="Web-{F29AECD7-2189-0461-D735-701FA059C4DE}" dt="2021-01-31T19:07:32.988" v="7" actId="14100"/>
        <pc:sldMkLst>
          <pc:docMk/>
          <pc:sldMk cId="2374905194" sldId="271"/>
        </pc:sldMkLst>
        <pc:spChg chg="del">
          <ac:chgData name="Por, Kelvin" userId="S::pork@spu.edu::9179de3f-434b-420e-96f8-4a3a6fbd9ad5" providerId="AD" clId="Web-{F29AECD7-2189-0461-D735-701FA059C4DE}" dt="2021-01-31T19:04:51.251" v="0"/>
          <ac:spMkLst>
            <pc:docMk/>
            <pc:sldMk cId="2374905194" sldId="271"/>
            <ac:spMk id="3" creationId="{12C5A9F5-35D6-408C-BBA8-78CFA911CAE3}"/>
          </ac:spMkLst>
        </pc:spChg>
        <pc:spChg chg="add del mod">
          <ac:chgData name="Por, Kelvin" userId="S::pork@spu.edu::9179de3f-434b-420e-96f8-4a3a6fbd9ad5" providerId="AD" clId="Web-{F29AECD7-2189-0461-D735-701FA059C4DE}" dt="2021-01-31T19:07:25.285" v="5"/>
          <ac:spMkLst>
            <pc:docMk/>
            <pc:sldMk cId="2374905194" sldId="271"/>
            <ac:spMk id="6" creationId="{9BB9AFCC-179D-4B32-B722-FBC5F51221B3}"/>
          </ac:spMkLst>
        </pc:spChg>
        <pc:picChg chg="add del mod ord">
          <ac:chgData name="Por, Kelvin" userId="S::pork@spu.edu::9179de3f-434b-420e-96f8-4a3a6fbd9ad5" providerId="AD" clId="Web-{F29AECD7-2189-0461-D735-701FA059C4DE}" dt="2021-01-31T19:05:10.376" v="4"/>
          <ac:picMkLst>
            <pc:docMk/>
            <pc:sldMk cId="2374905194" sldId="271"/>
            <ac:picMk id="4" creationId="{943849DA-925D-453E-9F56-FA99BF52C772}"/>
          </ac:picMkLst>
        </pc:picChg>
        <pc:picChg chg="add mod ord">
          <ac:chgData name="Por, Kelvin" userId="S::pork@spu.edu::9179de3f-434b-420e-96f8-4a3a6fbd9ad5" providerId="AD" clId="Web-{F29AECD7-2189-0461-D735-701FA059C4DE}" dt="2021-01-31T19:07:32.988" v="7" actId="14100"/>
          <ac:picMkLst>
            <pc:docMk/>
            <pc:sldMk cId="2374905194" sldId="271"/>
            <ac:picMk id="7" creationId="{4A3E2D25-CE5F-4589-ACD0-454EB839C381}"/>
          </ac:picMkLst>
        </pc:picChg>
      </pc:sldChg>
      <pc:sldChg chg="modSp new">
        <pc:chgData name="Por, Kelvin" userId="S::pork@spu.edu::9179de3f-434b-420e-96f8-4a3a6fbd9ad5" providerId="AD" clId="Web-{F29AECD7-2189-0461-D735-701FA059C4DE}" dt="2021-01-31T19:21:12.549" v="22" actId="20577"/>
        <pc:sldMkLst>
          <pc:docMk/>
          <pc:sldMk cId="4081147890" sldId="279"/>
        </pc:sldMkLst>
        <pc:spChg chg="mod">
          <ac:chgData name="Por, Kelvin" userId="S::pork@spu.edu::9179de3f-434b-420e-96f8-4a3a6fbd9ad5" providerId="AD" clId="Web-{F29AECD7-2189-0461-D735-701FA059C4DE}" dt="2021-01-31T19:21:12.549" v="22" actId="20577"/>
          <ac:spMkLst>
            <pc:docMk/>
            <pc:sldMk cId="4081147890" sldId="279"/>
            <ac:spMk id="2" creationId="{69B07033-4F5A-4614-A061-B4E84BCF55B9}"/>
          </ac:spMkLst>
        </pc:spChg>
      </pc:sldChg>
      <pc:sldChg chg="modSp new">
        <pc:chgData name="Por, Kelvin" userId="S::pork@spu.edu::9179de3f-434b-420e-96f8-4a3a6fbd9ad5" providerId="AD" clId="Web-{F29AECD7-2189-0461-D735-701FA059C4DE}" dt="2021-01-31T19:24:31.689" v="42" actId="20577"/>
        <pc:sldMkLst>
          <pc:docMk/>
          <pc:sldMk cId="224118795" sldId="280"/>
        </pc:sldMkLst>
        <pc:spChg chg="mod">
          <ac:chgData name="Por, Kelvin" userId="S::pork@spu.edu::9179de3f-434b-420e-96f8-4a3a6fbd9ad5" providerId="AD" clId="Web-{F29AECD7-2189-0461-D735-701FA059C4DE}" dt="2021-01-31T19:24:31.689" v="42" actId="20577"/>
          <ac:spMkLst>
            <pc:docMk/>
            <pc:sldMk cId="224118795" sldId="280"/>
            <ac:spMk id="2" creationId="{E865B56C-6E78-431B-910B-4B77D6E370B5}"/>
          </ac:spMkLst>
        </pc:spChg>
      </pc:sldChg>
    </pc:docChg>
  </pc:docChgLst>
  <pc:docChgLst>
    <pc:chgData name="Liu, Sean" userId="S::lius8@spu.edu::3a20cb69-48d6-46b1-931a-30f7d4c1cc0e" providerId="AD" clId="Web-{2902B3D2-86AC-4E9A-8CBC-EAEEDA63F98E}"/>
    <pc:docChg chg="modSld">
      <pc:chgData name="Liu, Sean" userId="S::lius8@spu.edu::3a20cb69-48d6-46b1-931a-30f7d4c1cc0e" providerId="AD" clId="Web-{2902B3D2-86AC-4E9A-8CBC-EAEEDA63F98E}" dt="2021-02-01T19:14:10.545" v="7" actId="1076"/>
      <pc:docMkLst>
        <pc:docMk/>
      </pc:docMkLst>
      <pc:sldChg chg="addSp delSp modSp">
        <pc:chgData name="Liu, Sean" userId="S::lius8@spu.edu::3a20cb69-48d6-46b1-931a-30f7d4c1cc0e" providerId="AD" clId="Web-{2902B3D2-86AC-4E9A-8CBC-EAEEDA63F98E}" dt="2021-02-01T19:14:10.545" v="7" actId="1076"/>
        <pc:sldMkLst>
          <pc:docMk/>
          <pc:sldMk cId="288948597" sldId="281"/>
        </pc:sldMkLst>
        <pc:picChg chg="add mod">
          <ac:chgData name="Liu, Sean" userId="S::lius8@spu.edu::3a20cb69-48d6-46b1-931a-30f7d4c1cc0e" providerId="AD" clId="Web-{2902B3D2-86AC-4E9A-8CBC-EAEEDA63F98E}" dt="2021-02-01T19:14:10.545" v="7" actId="1076"/>
          <ac:picMkLst>
            <pc:docMk/>
            <pc:sldMk cId="288948597" sldId="281"/>
            <ac:picMk id="3" creationId="{C2ADAC80-C889-45D6-B2F9-7B715561C557}"/>
          </ac:picMkLst>
        </pc:picChg>
        <pc:picChg chg="del">
          <ac:chgData name="Liu, Sean" userId="S::lius8@spu.edu::3a20cb69-48d6-46b1-931a-30f7d4c1cc0e" providerId="AD" clId="Web-{2902B3D2-86AC-4E9A-8CBC-EAEEDA63F98E}" dt="2021-02-01T19:13:30.185" v="0"/>
          <ac:picMkLst>
            <pc:docMk/>
            <pc:sldMk cId="288948597" sldId="281"/>
            <ac:picMk id="4" creationId="{9F6B9155-6C03-46B1-BBC3-760DB133CF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7961B-967D-4A1C-A137-ED621A9D7CB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9B592-DEFF-48A8-AE9F-BCC675CB2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2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B592-DEFF-48A8-AE9F-BCC675CB22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32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B592-DEFF-48A8-AE9F-BCC675CB22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07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B592-DEFF-48A8-AE9F-BCC675CB22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3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B592-DEFF-48A8-AE9F-BCC675CB22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52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B592-DEFF-48A8-AE9F-BCC675CB22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40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B592-DEFF-48A8-AE9F-BCC675CB22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11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B592-DEFF-48A8-AE9F-BCC675CB22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78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B592-DEFF-48A8-AE9F-BCC675CB22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43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B592-DEFF-48A8-AE9F-BCC675CB227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2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B592-DEFF-48A8-AE9F-BCC675CB22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0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B592-DEFF-48A8-AE9F-BCC675CB22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74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B592-DEFF-48A8-AE9F-BCC675CB22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0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B592-DEFF-48A8-AE9F-BCC675CB22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5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B592-DEFF-48A8-AE9F-BCC675CB22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26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B592-DEFF-48A8-AE9F-BCC675CB22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24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B592-DEFF-48A8-AE9F-BCC675CB22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1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B592-DEFF-48A8-AE9F-BCC675CB22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1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4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1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7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49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47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7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13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82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3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7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5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8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6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2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0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8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gp/product/B01L857HY2/ref=ppx_yo_dt_b_asin_title_o00_s00?ie=UTF8&amp;psc=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mc-stepperonline.com/p-series-nema-17-stepper-motor-48ncm-67-99oz-in-with-electromagnetic-brak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mc-stepperonline.com/p-series-nema-17-stepper-motor-48ncm-67-99oz-in-with-electromagnetic-brake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eativemechanisms.com/blog/learn-about-polylactic-acid-pla-prototype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Morpheus Hand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100" y="3602038"/>
            <a:ext cx="10337800" cy="1655762"/>
          </a:xfrm>
        </p:spPr>
        <p:txBody>
          <a:bodyPr/>
          <a:lstStyle/>
          <a:p>
            <a:r>
              <a:rPr lang="en-US"/>
              <a:t>Joe Haj (EE), Eric Helke (EE), Sean Liu (ME), Kelvin Por (ME), Matthew Wolf (ME)</a:t>
            </a:r>
          </a:p>
          <a:p>
            <a:r>
              <a:rPr lang="en-US"/>
              <a:t>2 Feb 2021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3B2E-D0F9-4350-B0C6-F6530985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Electrical Wiring: Prosthetic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84FFA-75D8-439C-9D76-A8B727AE00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95157"/>
            <a:ext cx="7785295" cy="5016353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A040C879-E085-4C19-9D5E-9DB4373F56E1}"/>
              </a:ext>
            </a:extLst>
          </p:cNvPr>
          <p:cNvSpPr txBox="1"/>
          <p:nvPr/>
        </p:nvSpPr>
        <p:spPr>
          <a:xfrm>
            <a:off x="9552940" y="5133975"/>
            <a:ext cx="1737360" cy="990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Legend: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 Wire: Top Layer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 Wire: Bottom Layer</a:t>
            </a:r>
          </a:p>
        </p:txBody>
      </p:sp>
    </p:spTree>
    <p:extLst>
      <p:ext uri="{BB962C8B-B14F-4D97-AF65-F5344CB8AC3E}">
        <p14:creationId xmlns:p14="http://schemas.microsoft.com/office/powerpoint/2010/main" val="2770774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3B2E-D0F9-4350-B0C6-F6530985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PCB Design: Peripheral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2BB7CE-3013-4286-88DA-771227652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53" y="1737360"/>
            <a:ext cx="6052093" cy="492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67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3B2E-D0F9-4350-B0C6-F6530985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PCB Design: Prosthetic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FB7FE-3F13-4E53-92F9-96F5B46F2C0B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" t="692" r="600" b="1"/>
          <a:stretch/>
        </p:blipFill>
        <p:spPr bwMode="auto">
          <a:xfrm>
            <a:off x="1691731" y="1661366"/>
            <a:ext cx="8808537" cy="5118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323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3B2E-D0F9-4350-B0C6-F6530985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Software/Firmware Block Diagram</a:t>
            </a:r>
          </a:p>
        </p:txBody>
      </p:sp>
      <p:pic>
        <p:nvPicPr>
          <p:cNvPr id="3074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625DD87B-4F7C-4280-A539-38DFA3C3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7" y="1927272"/>
            <a:ext cx="8993037" cy="46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3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3B2E-D0F9-4350-B0C6-F6530985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Routine: Peripheral</a:t>
            </a:r>
          </a:p>
        </p:txBody>
      </p:sp>
      <p:pic>
        <p:nvPicPr>
          <p:cNvPr id="4098" name="Picture 2" descr="Diagram&#10;&#10;Description automatically generated">
            <a:extLst>
              <a:ext uri="{FF2B5EF4-FFF2-40B4-BE49-F238E27FC236}">
                <a16:creationId xmlns:a16="http://schemas.microsoft.com/office/drawing/2014/main" id="{78403A2B-D31C-4EE9-B70B-4878C51FC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34" y="1723292"/>
            <a:ext cx="4228132" cy="50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26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3B2E-D0F9-4350-B0C6-F6530985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8521"/>
            <a:ext cx="8610600" cy="1293028"/>
          </a:xfrm>
        </p:spPr>
        <p:txBody>
          <a:bodyPr/>
          <a:lstStyle/>
          <a:p>
            <a:r>
              <a:rPr lang="en-US"/>
              <a:t>Software Routine: Prosthetic</a:t>
            </a:r>
          </a:p>
        </p:txBody>
      </p:sp>
      <p:pic>
        <p:nvPicPr>
          <p:cNvPr id="5122" name="Picture 2" descr="Diagram&#10;&#10;Description automatically generated">
            <a:extLst>
              <a:ext uri="{FF2B5EF4-FFF2-40B4-BE49-F238E27FC236}">
                <a16:creationId xmlns:a16="http://schemas.microsoft.com/office/drawing/2014/main" id="{81BFAB1D-0A7D-4C94-9980-6527A97B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938" y="89123"/>
            <a:ext cx="3116262" cy="654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2EA7BE-19C5-4B6F-A172-FCDF063C0DE3}"/>
              </a:ext>
            </a:extLst>
          </p:cNvPr>
          <p:cNvSpPr/>
          <p:nvPr/>
        </p:nvSpPr>
        <p:spPr>
          <a:xfrm>
            <a:off x="11831201" y="0"/>
            <a:ext cx="360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BC18E3-9A66-4F4E-A535-5EDF13E83C16}"/>
              </a:ext>
            </a:extLst>
          </p:cNvPr>
          <p:cNvSpPr/>
          <p:nvPr/>
        </p:nvSpPr>
        <p:spPr>
          <a:xfrm>
            <a:off x="8714938" y="0"/>
            <a:ext cx="3493474" cy="89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1">
            <a:extLst>
              <a:ext uri="{FF2B5EF4-FFF2-40B4-BE49-F238E27FC236}">
                <a16:creationId xmlns:a16="http://schemas.microsoft.com/office/drawing/2014/main" id="{B7626C8E-FB50-4909-8D9D-09E34A8DB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9" name="Picture 13">
            <a:extLst>
              <a:ext uri="{FF2B5EF4-FFF2-40B4-BE49-F238E27FC236}">
                <a16:creationId xmlns:a16="http://schemas.microsoft.com/office/drawing/2014/main" id="{CAED006F-534E-46AA-A794-9DAA58BA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833B2E-D0F9-4350-B0C6-F6530985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820" y="673240"/>
            <a:ext cx="330098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400"/>
              <a:t>Mechanical Block Diagram</a:t>
            </a:r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id="{97E873DD-1323-4494-8401-4DCEB71A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BA0C3CEB-4D10-4B32-99D2-F92B65316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AB2A801A-DC4E-491A-AF3C-5240828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2" descr="Diagram&#10;&#10;Description automatically generated">
            <a:extLst>
              <a:ext uri="{FF2B5EF4-FFF2-40B4-BE49-F238E27FC236}">
                <a16:creationId xmlns:a16="http://schemas.microsoft.com/office/drawing/2014/main" id="{FE6C69F5-ABF8-46A5-B3FA-4CC1D54C1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180" y="1286928"/>
            <a:ext cx="3545130" cy="42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9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3B2E-D0F9-4350-B0C6-F6530985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Mechanical Drawing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623F7AA-1FF1-40BB-837F-73DAC430A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474" y="1763806"/>
            <a:ext cx="6519582" cy="5033682"/>
          </a:xfrm>
        </p:spPr>
      </p:pic>
    </p:spTree>
    <p:extLst>
      <p:ext uri="{BB962C8B-B14F-4D97-AF65-F5344CB8AC3E}">
        <p14:creationId xmlns:p14="http://schemas.microsoft.com/office/powerpoint/2010/main" val="237490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004B-C014-42CC-B101-F280C079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Mechanical Assembly</a:t>
            </a:r>
            <a:endParaRPr lang="en-US"/>
          </a:p>
        </p:txBody>
      </p:sp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3CE9389D-D4FA-45BE-BCF7-DD73BDEF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00" y="1645662"/>
            <a:ext cx="3543253" cy="4489074"/>
          </a:xfr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B182674E-861F-4C96-BF79-E0A3694C8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503" y="1647739"/>
            <a:ext cx="4493216" cy="3872487"/>
          </a:xfrm>
          <a:prstGeom prst="rect">
            <a:avLst/>
          </a:prstGeom>
        </p:spPr>
      </p:pic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807924D-1935-49B2-8C7E-48AAE0A71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553" y="1644289"/>
            <a:ext cx="3776419" cy="388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63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4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6">
            <a:extLst>
              <a:ext uri="{FF2B5EF4-FFF2-40B4-BE49-F238E27FC236}">
                <a16:creationId xmlns:a16="http://schemas.microsoft.com/office/drawing/2014/main" id="{B606DC21-B3AA-4AE9-844F-E667E844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74" name="Rectangle 78">
            <a:extLst>
              <a:ext uri="{FF2B5EF4-FFF2-40B4-BE49-F238E27FC236}">
                <a16:creationId xmlns:a16="http://schemas.microsoft.com/office/drawing/2014/main" id="{299BC208-8CC6-4FCD-BA7F-20095965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5B56C-6E78-431B-910B-4B77D6E3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88" y="673240"/>
            <a:ext cx="595191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Mechanical Connection Scheme</a:t>
            </a:r>
            <a:br>
              <a:rPr lang="en-US" sz="4800"/>
            </a:br>
            <a:r>
              <a:rPr lang="en-US" sz="4800"/>
              <a:t>Part 1</a:t>
            </a:r>
          </a:p>
        </p:txBody>
      </p:sp>
      <p:sp>
        <p:nvSpPr>
          <p:cNvPr id="76" name="Rectangle 80">
            <a:extLst>
              <a:ext uri="{FF2B5EF4-FFF2-40B4-BE49-F238E27FC236}">
                <a16:creationId xmlns:a16="http://schemas.microsoft.com/office/drawing/2014/main" id="{15FE9E9F-9494-4E1C-BCAE-D7EB9262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2794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82">
            <a:extLst>
              <a:ext uri="{FF2B5EF4-FFF2-40B4-BE49-F238E27FC236}">
                <a16:creationId xmlns:a16="http://schemas.microsoft.com/office/drawing/2014/main" id="{B6E1F67B-D3A0-4437-80FC-488A2A0E1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11">
            <a:extLst>
              <a:ext uri="{FF2B5EF4-FFF2-40B4-BE49-F238E27FC236}">
                <a16:creationId xmlns:a16="http://schemas.microsoft.com/office/drawing/2014/main" id="{1E48150E-4C93-486F-94EA-B2D8D5EB3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92668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C88AE4EB-5847-4782-9BED-762252F54E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5" r="7645" b="-3"/>
          <a:stretch/>
        </p:blipFill>
        <p:spPr>
          <a:xfrm>
            <a:off x="1289902" y="1286928"/>
            <a:ext cx="2699540" cy="42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AE26-2476-43F0-98A6-FAB1A140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Device Functionality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4EA68-0489-4FB2-B169-07697F032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Pinch and grab positions </a:t>
            </a:r>
            <a:r>
              <a:rPr lang="en-US"/>
              <a:t>for the prosthetic</a:t>
            </a:r>
            <a:endParaRPr lang="en-US" b="1"/>
          </a:p>
          <a:p>
            <a:r>
              <a:rPr lang="en-US" b="1"/>
              <a:t>Able</a:t>
            </a:r>
            <a:r>
              <a:rPr lang="en-US"/>
              <a:t> </a:t>
            </a:r>
            <a:r>
              <a:rPr lang="en-US" b="1"/>
              <a:t>to lock</a:t>
            </a:r>
            <a:r>
              <a:rPr lang="en-US"/>
              <a:t> into those positions</a:t>
            </a:r>
          </a:p>
          <a:p>
            <a:r>
              <a:rPr lang="en-US" b="1"/>
              <a:t>Harness</a:t>
            </a:r>
            <a:r>
              <a:rPr lang="en-US"/>
              <a:t> to help support the weight of the prosthetic</a:t>
            </a:r>
          </a:p>
          <a:p>
            <a:r>
              <a:rPr lang="en-US" b="1"/>
              <a:t>Communication</a:t>
            </a:r>
            <a:r>
              <a:rPr lang="en-US"/>
              <a:t> between the peripheral and prosthetic</a:t>
            </a:r>
          </a:p>
          <a:p>
            <a:r>
              <a:rPr lang="en-US" b="1"/>
              <a:t>Battery life</a:t>
            </a:r>
            <a:r>
              <a:rPr lang="en-US"/>
              <a:t> to support extended time without recharge</a:t>
            </a:r>
            <a:endParaRPr lang="en-US" b="1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At the end of Winter Quarter 2021, the basic device will be able to meet all the functional specifications outlined in this document</a:t>
            </a:r>
          </a:p>
          <a:p>
            <a:endParaRPr lang="en-US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2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B7626C8E-FB50-4909-8D9D-09E34A8DB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AED006F-534E-46AA-A794-9DAA58BA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65B56C-6E78-431B-910B-4B77D6E3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848" y="673240"/>
            <a:ext cx="3440502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400"/>
              <a:t>Mechanical Connection Scheme Part 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7E873DD-1323-4494-8401-4DCEB71A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A0C3CEB-4D10-4B32-99D2-F92B65316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11">
            <a:extLst>
              <a:ext uri="{FF2B5EF4-FFF2-40B4-BE49-F238E27FC236}">
                <a16:creationId xmlns:a16="http://schemas.microsoft.com/office/drawing/2014/main" id="{AB2A801A-DC4E-491A-AF3C-5240828A0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C2ADAC80-C889-45D6-B2F9-7B715561C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" y="957"/>
            <a:ext cx="8755250" cy="67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7033-4F5A-4614-A061-B4E84BCF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Manufacturing Plan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E5B9A8-1704-466B-B093-CCFAFBE354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684171"/>
              </p:ext>
            </p:extLst>
          </p:nvPr>
        </p:nvGraphicFramePr>
        <p:xfrm>
          <a:off x="685800" y="2193925"/>
          <a:ext cx="10820400" cy="3619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33945502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783971528"/>
                    </a:ext>
                  </a:extLst>
                </a:gridCol>
              </a:tblGrid>
              <a:tr h="262758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(Part ID)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425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(Part Name)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Leather Harness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549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(Part Connection)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 by sewing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495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(Manufacturing Process)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Purchased online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167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(Material Stock)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0.14g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851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(Purchasing Source)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https://www.amazon.com/gp/product/B01L857HY2/ref=ppx_yo_dt_b_asin_title_o00_s00?ie=UTF8&amp;psc=1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47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2 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3 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04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Nylon Sleeve 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Prosthetic Arm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87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 by sewing 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 by compression and buckle 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2 by compression and buckle </a:t>
                      </a:r>
                      <a:endParaRPr lang="en-US">
                        <a:effectLst/>
                      </a:endParaRPr>
                    </a:p>
                    <a:p>
                      <a:pPr rtl="0" fontAlgn="base"/>
                      <a:r>
                        <a:rPr lang="en-US" sz="1100">
                          <a:effectLst/>
                        </a:rPr>
                        <a:t>4 by screws </a:t>
                      </a:r>
                      <a:endParaRPr lang="en-US">
                        <a:effectLst/>
                      </a:endParaRPr>
                    </a:p>
                    <a:p>
                      <a:pPr rtl="0" fontAlgn="base"/>
                      <a:r>
                        <a:rPr lang="en-US" sz="1100">
                          <a:effectLst/>
                        </a:rPr>
                        <a:t>28 by enclosure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700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Purchased at fabric store 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3D printed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802109"/>
                  </a:ext>
                </a:extLst>
              </a:tr>
              <a:tr h="262758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0.082 lb/0.077 lbs (full arm/partial arm) 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0.47 lbs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563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Joann’s 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N/A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090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147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C59D-EB87-4ADE-A55D-F09EBCEE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6370B26-B9E1-45C8-94D4-8A5799A414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817969"/>
              </p:ext>
            </p:extLst>
          </p:nvPr>
        </p:nvGraphicFramePr>
        <p:xfrm>
          <a:off x="688621" y="767102"/>
          <a:ext cx="10820400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173431396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2319144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4 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5 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09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Palm Part 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Thumb Elastic Tensioner 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79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 by screws ​</a:t>
                      </a: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5, 8, 11, 14, 17 secured by post ​</a:t>
                      </a: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6f, 9d, 12d, 15d, 17d by pin 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4 by post ​</a:t>
                      </a: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6a by post 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65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Purchased at hardware store 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05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0.38 lbs 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933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ACE 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55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6a 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6b 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746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Thumb Distal 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Thumb Intermediate L 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15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5 by post ​</a:t>
                      </a: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6b by peg ​</a:t>
                      </a: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7 by post 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6a by peg ​</a:t>
                      </a: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6c by adhesive ​</a:t>
                      </a: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6d by peg 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65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342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0.02 lbs 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0.011 lbs 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126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273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291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0.0078 lbs 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0.01 lbs 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99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206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332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9B4A9-1E50-4156-AA9F-32BB4289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1E062EB-4F25-42EF-99D9-40C5E2D291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459907"/>
              </p:ext>
            </p:extLst>
          </p:nvPr>
        </p:nvGraphicFramePr>
        <p:xfrm>
          <a:off x="687794" y="765554"/>
          <a:ext cx="10820400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3119781301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445573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6c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093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Thumb Intermediate 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Thumb Proximal L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344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6b by adhesive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6b 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6e by adhesive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6f 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056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88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0.0039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0.022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19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027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6f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68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Thumb Proximal 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Thumb Metacarpal L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245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6d by adhesive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4 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6d 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6g by adhesive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139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70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0.0078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0.01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862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3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7 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997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Thumb Metacarpal 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Thumb Rigid Tensioner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53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6f by adhesive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6a by post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24 by knot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471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Purchased at hardware store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126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0.01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7 in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26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ACE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87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728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F1D6-D568-4800-8979-048090BB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7629AD1-07D7-4F89-89A6-2F3AE1968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698446"/>
              </p:ext>
            </p:extLst>
          </p:nvPr>
        </p:nvGraphicFramePr>
        <p:xfrm>
          <a:off x="691086" y="765598"/>
          <a:ext cx="108204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907967499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36589138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8 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9a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602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Index Elastic Tensioner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Index Distal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087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4 by post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9a by post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8 by post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9b 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10 by post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143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Purchased by hardware store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289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0.01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360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ACE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616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9b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9c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81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Index Intermediate L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Index Intermediate 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016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9a 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9c by adhesvie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9d 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9b by adhesive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185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61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0.0078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0.0037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38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644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9d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9e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302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Index Proximal L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Index Proximal 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933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4 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9b 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9e by adhesive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9d by adhesive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27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72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0.015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0.0052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951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25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570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E296-5675-4E10-B1A8-5F17E2BC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2C95E3D-28EA-4D9C-BB61-97F5EA179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826540"/>
              </p:ext>
            </p:extLst>
          </p:nvPr>
        </p:nvGraphicFramePr>
        <p:xfrm>
          <a:off x="696341" y="765650"/>
          <a:ext cx="10820400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3638741166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41786361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10  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11 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20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Index Rigid Tensioner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Middle Elastic Tensioner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542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9a by post </a:t>
                      </a:r>
                      <a:endParaRPr lang="en-US">
                        <a:effectLst/>
                      </a:endParaRPr>
                    </a:p>
                    <a:p>
                      <a:pPr rtl="0" fontAlgn="base"/>
                      <a:r>
                        <a:rPr lang="en-US" sz="1100">
                          <a:effectLst/>
                        </a:rPr>
                        <a:t>24 by knot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4 by post </a:t>
                      </a:r>
                      <a:endParaRPr lang="en-US">
                        <a:effectLst/>
                      </a:endParaRPr>
                    </a:p>
                    <a:p>
                      <a:pPr rtl="0" fontAlgn="base"/>
                      <a:r>
                        <a:rPr lang="en-US" sz="1100">
                          <a:effectLst/>
                        </a:rPr>
                        <a:t>12a by post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733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Purchased at hardware store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Purchased at hardware store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9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7 in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N/A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417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ACE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ACE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647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12a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12b 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491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Middle Finger Distal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Middle Finger Intermediate L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88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11 by post </a:t>
                      </a:r>
                      <a:endParaRPr lang="en-US">
                        <a:effectLst/>
                      </a:endParaRPr>
                    </a:p>
                    <a:p>
                      <a:pPr rtl="0" fontAlgn="base"/>
                      <a:r>
                        <a:rPr lang="en-US" sz="1100">
                          <a:effectLst/>
                        </a:rPr>
                        <a:t>12b by peg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12a by peg </a:t>
                      </a:r>
                      <a:endParaRPr lang="en-US">
                        <a:effectLst/>
                      </a:endParaRPr>
                    </a:p>
                    <a:p>
                      <a:pPr rtl="0" fontAlgn="base"/>
                      <a:r>
                        <a:rPr lang="en-US" sz="1100">
                          <a:effectLst/>
                        </a:rPr>
                        <a:t>12c by adhesive </a:t>
                      </a:r>
                      <a:endParaRPr lang="en-US">
                        <a:effectLst/>
                      </a:endParaRPr>
                    </a:p>
                    <a:p>
                      <a:pPr rtl="0" fontAlgn="base"/>
                      <a:r>
                        <a:rPr lang="en-US" sz="1100">
                          <a:effectLst/>
                        </a:rPr>
                        <a:t>12d by peg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670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3D printed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3D printed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97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0.01 lbs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0.0091 lbs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926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N/A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N/A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036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12c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12d 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972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Middle Finger Intermediate R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Middle Finger Proximal L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23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12b by adhesive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4 by peg </a:t>
                      </a:r>
                      <a:endParaRPr lang="en-US">
                        <a:effectLst/>
                      </a:endParaRPr>
                    </a:p>
                    <a:p>
                      <a:pPr rtl="0" fontAlgn="base"/>
                      <a:r>
                        <a:rPr lang="en-US" sz="1100">
                          <a:effectLst/>
                        </a:rPr>
                        <a:t>12b by peg </a:t>
                      </a:r>
                      <a:endParaRPr lang="en-US">
                        <a:effectLst/>
                      </a:endParaRPr>
                    </a:p>
                    <a:p>
                      <a:pPr rtl="0" fontAlgn="base"/>
                      <a:r>
                        <a:rPr lang="en-US" sz="1100">
                          <a:effectLst/>
                        </a:rPr>
                        <a:t>12e by adhesive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694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3D printed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3D printed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25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0.0039 lbs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0.015 lbs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079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N/A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>
                          <a:effectLst/>
                        </a:rPr>
                        <a:t>N/A </a:t>
                      </a:r>
                      <a:endParaRPr lang="en-US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2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323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BD5B-6956-44FE-B7F0-CFA23EFD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6A4B2F-BFA6-46E7-BB28-7440812EC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941397"/>
              </p:ext>
            </p:extLst>
          </p:nvPr>
        </p:nvGraphicFramePr>
        <p:xfrm>
          <a:off x="695962" y="772392"/>
          <a:ext cx="108204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3823877255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110621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12e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13 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080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Middle Finger Proximal 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Middle Rigid Tensioner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35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12d by adhesive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12a by post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26 by knot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980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Purchased at hardware store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108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0.0052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7 in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461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ACE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194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14 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15a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646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Ring Elastic Tensioner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Ring Distal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23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4 by post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15a by post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14 by post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15b 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59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Purchased at hardware store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963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0.01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265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ACE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818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15b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15c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966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Ring Intermediate L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Ring Intermediate 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357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15a 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15c by adhesive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15d 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15b by adhesive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6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299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0.0077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0.0037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053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15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304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8D46-EEF4-4C3A-A46A-AA9127FA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740C118-F845-47BB-A212-E4618A927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304238"/>
              </p:ext>
            </p:extLst>
          </p:nvPr>
        </p:nvGraphicFramePr>
        <p:xfrm>
          <a:off x="689599" y="766789"/>
          <a:ext cx="10820400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774641856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6729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15d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15e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383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Ring Proximal L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Ring Proximal 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36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4 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15b 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15e by adhesive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15d by adhesive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399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37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0.015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0.0052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27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006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16 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17 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17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Ring Rigid Tensioner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Pinky Elastic Tensioner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324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15a by post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26 by knot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4 by post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18a by post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859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Purchased at hardware store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Purchased at hardware store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78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7 in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968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ACE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ACE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892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18a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18b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74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Pinky Distal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Pinky Intermediate L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026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17 by post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18b 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18a by post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18c by adhesive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18d 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358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964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0.01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0.0077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80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50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754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53CA-A994-416C-B33F-8AEE6BB8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37AE5A7-FC7E-423D-ACF4-461FA06F79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029827"/>
              </p:ext>
            </p:extLst>
          </p:nvPr>
        </p:nvGraphicFramePr>
        <p:xfrm>
          <a:off x="698715" y="766789"/>
          <a:ext cx="108204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422933508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3439234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18c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18d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513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Pinky Intermediate 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Pinky Proximal L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04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18b by adhesive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4 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17b by peg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18e by adhesive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813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24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0.0037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0.0037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434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28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18e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19 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195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Pinky Proximal 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Pinky Rigid Tensioner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131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18d by adhesive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18a by post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26 by knot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4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3D 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Purchased at hardware store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288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0.0033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7 in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41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ACE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182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20 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21 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28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Switch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Power Supply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4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21, 23, 25 by cable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28 by enclosure, screws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20, 22 by cable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27 by enclosure, screws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6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Purchased online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To be purchased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893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07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58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703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5A46-FA3D-4337-9363-C2ECABEB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B6DB92-43F7-435F-AFD1-3DCB5F3EE5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9586"/>
              </p:ext>
            </p:extLst>
          </p:nvPr>
        </p:nvGraphicFramePr>
        <p:xfrm>
          <a:off x="692258" y="766789"/>
          <a:ext cx="10820400" cy="428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532850241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796171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22 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23 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226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Controller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Pinch Mechanical Lock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60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21, 24, 26 by cable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28 by enclosure, screws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20 by cable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24 by EMF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29 by enclosure, screws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08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Purchased PSOC, Bluetooth receiver online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To be purchased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422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885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https://www.omc-stepperonline.com/p-series-nema-17-stepper-motor-48ncm-67-99oz-in-with-electromagnetic-brake.html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58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24 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25 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532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Pinch Motor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Grab Mechanical Lock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020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7, 10 by knot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22 by cable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23 by EMF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29 by enclosure, screws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20 by cable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26 by EMF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29 by enclosure, screws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226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Not yet purchased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Not yet purchased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417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7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https://www.omc-stepperonline.com/p-series-nema-17-stepper-motor-48ncm-67-99oz-in-with-electromagnetic-brake.html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https://www.omc-stepperonline.com/p-series-nema-17-stepper-motor-48ncm-67-99oz-in-with-electromagnetic-brake.html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177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17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0D1B-62AB-4160-805C-F62E97FD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Functional Specifications: Mechanical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9E90353-2AEA-4639-8FEB-BC6C328FE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785105"/>
              </p:ext>
            </p:extLst>
          </p:nvPr>
        </p:nvGraphicFramePr>
        <p:xfrm>
          <a:off x="685800" y="2011042"/>
          <a:ext cx="10820399" cy="4663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2719">
                  <a:extLst>
                    <a:ext uri="{9D8B030D-6E8A-4147-A177-3AD203B41FA5}">
                      <a16:colId xmlns:a16="http://schemas.microsoft.com/office/drawing/2014/main" val="3144800635"/>
                    </a:ext>
                  </a:extLst>
                </a:gridCol>
                <a:gridCol w="1777264">
                  <a:extLst>
                    <a:ext uri="{9D8B030D-6E8A-4147-A177-3AD203B41FA5}">
                      <a16:colId xmlns:a16="http://schemas.microsoft.com/office/drawing/2014/main" val="1428220663"/>
                    </a:ext>
                  </a:extLst>
                </a:gridCol>
                <a:gridCol w="1742415">
                  <a:extLst>
                    <a:ext uri="{9D8B030D-6E8A-4147-A177-3AD203B41FA5}">
                      <a16:colId xmlns:a16="http://schemas.microsoft.com/office/drawing/2014/main" val="3008033947"/>
                    </a:ext>
                  </a:extLst>
                </a:gridCol>
                <a:gridCol w="1742415">
                  <a:extLst>
                    <a:ext uri="{9D8B030D-6E8A-4147-A177-3AD203B41FA5}">
                      <a16:colId xmlns:a16="http://schemas.microsoft.com/office/drawing/2014/main" val="3619496343"/>
                    </a:ext>
                  </a:extLst>
                </a:gridCol>
                <a:gridCol w="1742415">
                  <a:extLst>
                    <a:ext uri="{9D8B030D-6E8A-4147-A177-3AD203B41FA5}">
                      <a16:colId xmlns:a16="http://schemas.microsoft.com/office/drawing/2014/main" val="3774979167"/>
                    </a:ext>
                  </a:extLst>
                </a:gridCol>
                <a:gridCol w="2143171">
                  <a:extLst>
                    <a:ext uri="{9D8B030D-6E8A-4147-A177-3AD203B41FA5}">
                      <a16:colId xmlns:a16="http://schemas.microsoft.com/office/drawing/2014/main" val="182283558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Spec ID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Requirement 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Threshold (Shall)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Objective (Should)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Passes </a:t>
                      </a:r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>
                          <a:effectLst/>
                        </a:rPr>
                        <a:t>(Will)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Validation/Testing Method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4206561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ME01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Locking into a grab position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&gt;10 lbs.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&gt;20 lbs.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N/A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Activate the lock and hold onto a 10 lb. backpack to the user’s side for 1 minute free from any surface.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2360718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ME02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Locking into a pinch position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&gt;.5 lbs.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&gt;1 lb.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N/A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Activate the lock and pinch onto a pencil and hold it up. Also withstand .5lbs of pulling force.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2876461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ME03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Harness should be able to hold on weight </a:t>
                      </a:r>
                      <a:endParaRPr lang="en-US">
                        <a:effectLst/>
                      </a:endParaRPr>
                    </a:p>
                    <a:p>
                      <a:pPr algn="l" rtl="0" fontAlgn="base"/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&gt; 8 lbs.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&gt; 10 lbs.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N/A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Hold a backpack that is specified weight to the user’s side free from any surface for 1 minute.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270724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ME04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Harness breaking point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&gt; 35 lbs/s.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&lt; 40 lbs/s.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N/A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Lift a specified weight over 1 second and observe if detachment occurred.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3547154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ME05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The prosthetic hand shall grab and hold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&gt; 10 lbs.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&gt; 20 lbs.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N/A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Grab and hold onto a 10 lb. backpack to the user’s side for 1 minute.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4188430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ME06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The pinching function will hold force.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&gt; .5 lbs.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&gt; 1 lbs. 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N/A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Pinch a pencil off the table and hold it up while being able to withstand a .5 lb. pulling force for 1 minute.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1342834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313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DD49-D2EF-4A54-B06C-53D34479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FB7816-1D01-47A8-AB46-1DAFE74114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80851"/>
              </p:ext>
            </p:extLst>
          </p:nvPr>
        </p:nvGraphicFramePr>
        <p:xfrm>
          <a:off x="692258" y="766789"/>
          <a:ext cx="108204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3231519275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7632369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26 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27 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321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Grab Motor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Waterproof Seal 1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84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22 by cable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25 by EMF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29 by enclosure, screws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21 by enclosure, screws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73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Not yet purchased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To be 3D 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3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000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https://www.omc-stepperonline.com/p-series-nema-17-stepper-motor-48ncm-67-99oz-in-with-electromagnetic-brake.html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121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28 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29 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486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Waterproof Seal 2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Waterproof Seal 3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467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3 by enclosure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20, 22 by enclosure, screws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4 by enclosure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23, 24, 25, 26 by enclosure, screws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082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To be 3D 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To be 3D printed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607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0.26 lbs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150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N/A 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678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827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903E7-C0E3-438E-9492-9E693CA5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 Mechanical Bill of Materials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58AA70EC-81CB-4A4B-B0E5-946AF9745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048" y="2194560"/>
            <a:ext cx="10745904" cy="4024125"/>
          </a:xfrm>
        </p:spPr>
      </p:pic>
    </p:spTree>
    <p:extLst>
      <p:ext uri="{BB962C8B-B14F-4D97-AF65-F5344CB8AC3E}">
        <p14:creationId xmlns:p14="http://schemas.microsoft.com/office/powerpoint/2010/main" val="4259993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0B0C-3262-4696-B01E-3656E173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Electrical BIll of materials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B6CDB-7374-49CF-A197-1EDE2C2D8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957" y="1664053"/>
            <a:ext cx="9760086" cy="50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61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9B7B-ABF1-4EF9-848F-CC074812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EBOM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B518B-C0E5-4E14-BFB6-79A7B9E36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Most expensive item/unit price: Motor and Brake battery @ $46.99</a:t>
            </a:r>
          </a:p>
          <a:p>
            <a:r>
              <a:rPr lang="en-US"/>
              <a:t>Most expensive item category: EMG Sensor @ $119.55</a:t>
            </a:r>
          </a:p>
          <a:p>
            <a:pPr lvl="1"/>
            <a:r>
              <a:rPr lang="en-US"/>
              <a:t>$39.85 each 3 Purchased</a:t>
            </a:r>
          </a:p>
          <a:p>
            <a:pPr lvl="2"/>
            <a:r>
              <a:rPr lang="en-US"/>
              <a:t>2 Required, 1 Spare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5B3DB-6D70-4774-9D81-48DB3E675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3" t="2665" b="2224"/>
          <a:stretch/>
        </p:blipFill>
        <p:spPr>
          <a:xfrm>
            <a:off x="7159557" y="3278221"/>
            <a:ext cx="4810814" cy="35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29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8380-943C-4B2C-814C-EF469335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Engineering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410C0-838F-49B3-AA70-B69E4899E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5293A2-9E55-4263-A4B7-BFF1948581D6}"/>
              </a:ext>
            </a:extLst>
          </p:cNvPr>
          <p:cNvSpPr txBox="1"/>
          <p:nvPr/>
        </p:nvSpPr>
        <p:spPr>
          <a:xfrm>
            <a:off x="820133" y="2406193"/>
            <a:ext cx="271492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Durability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Mechanical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Motor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Structural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Weight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A98AA-1BE5-4E57-BD8C-3B60785F57DA}"/>
              </a:ext>
            </a:extLst>
          </p:cNvPr>
          <p:cNvSpPr txBox="1"/>
          <p:nvPr/>
        </p:nvSpPr>
        <p:spPr>
          <a:xfrm>
            <a:off x="820132" y="2115711"/>
            <a:ext cx="292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Mechanical Analyses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0B0D4-7ECD-422F-9EAB-93C3DC4152D5}"/>
              </a:ext>
            </a:extLst>
          </p:cNvPr>
          <p:cNvSpPr txBox="1"/>
          <p:nvPr/>
        </p:nvSpPr>
        <p:spPr>
          <a:xfrm>
            <a:off x="7610571" y="2426732"/>
            <a:ext cx="389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Path Loss and Signal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Power Consumption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C9A81-85C9-42A1-8B60-7B2FCC398B93}"/>
              </a:ext>
            </a:extLst>
          </p:cNvPr>
          <p:cNvSpPr txBox="1"/>
          <p:nvPr/>
        </p:nvSpPr>
        <p:spPr>
          <a:xfrm>
            <a:off x="7619998" y="2136250"/>
            <a:ext cx="292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Electrical Analyses</a:t>
            </a:r>
          </a:p>
        </p:txBody>
      </p:sp>
    </p:spTree>
    <p:extLst>
      <p:ext uri="{BB962C8B-B14F-4D97-AF65-F5344CB8AC3E}">
        <p14:creationId xmlns:p14="http://schemas.microsoft.com/office/powerpoint/2010/main" val="3317790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23120-4EB7-48C2-A415-CC6EA2E4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Pathloss and Signal Strength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86A327-8DEA-400A-87D6-D2E2728103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/>
                  <a:t>Equations:</a:t>
                </a:r>
              </a:p>
              <a:p>
                <a:pPr lvl="1"/>
                <a:r>
                  <a:rPr lang="en-US"/>
                  <a:t>Received Signal Strength (RSS) = Transmitted Power – Pathloss</a:t>
                </a:r>
              </a:p>
              <a:p>
                <a:pPr lvl="1"/>
                <a:r>
                  <a:rPr lang="en-US"/>
                  <a:t>Pathloss (Free Space):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−147.56 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𝑑𝐵</m:t>
                    </m:r>
                  </m:oMath>
                </a14:m>
                <a:endParaRPr lang="en-US"/>
              </a:p>
              <a:p>
                <a:r>
                  <a:rPr lang="en-US"/>
                  <a:t>Assumptions:</a:t>
                </a:r>
              </a:p>
              <a:p>
                <a:pPr lvl="1"/>
                <a:r>
                  <a:rPr lang="en-US"/>
                  <a:t>Unobstructed for Free Space Propagation.</a:t>
                </a:r>
              </a:p>
              <a:p>
                <a:pPr lvl="1"/>
                <a:r>
                  <a:rPr lang="en-US"/>
                  <a:t>Transmitting at highest power and fastest data rate.</a:t>
                </a:r>
              </a:p>
              <a:p>
                <a:pPr lvl="1"/>
                <a:r>
                  <a:rPr lang="en-US"/>
                  <a:t>Frequency of Bluetooth signal is 2.4 </a:t>
                </a:r>
                <a:r>
                  <a:rPr lang="en-US" err="1"/>
                  <a:t>Ghz.</a:t>
                </a:r>
                <a:endParaRPr lang="en-US"/>
              </a:p>
              <a:p>
                <a:r>
                  <a:rPr lang="en-US"/>
                  <a:t>Results: </a:t>
                </a:r>
              </a:p>
              <a:p>
                <a:pPr lvl="1"/>
                <a:r>
                  <a:rPr lang="en-US"/>
                  <a:t>@ 4 ft RSS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41.7657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𝑑𝐵𝑚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@ 8 ft RSS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−47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.7863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𝑑𝐵𝑚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Given Receiver Sensitivity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−82 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𝑑𝐵𝑚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Theoretical max transmission distance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125.253</m:t>
                    </m:r>
                  </m:oMath>
                </a14:m>
                <a:r>
                  <a:rPr lang="en-US"/>
                  <a:t> meters.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86A327-8DEA-400A-87D6-D2E2728103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76" t="-2576" b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650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20E9-9841-45EB-83B4-6940BECE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Consumption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9554A-D45E-4870-8C89-82C121921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/>
                  <a:t>Equations: </a:t>
                </a:r>
              </a:p>
              <a:p>
                <a:pPr lvl="1"/>
                <a:r>
                  <a:rPr lang="en-US"/>
                  <a:t>P=VI </a:t>
                </a:r>
              </a:p>
              <a:p>
                <a:pPr lvl="1"/>
                <a:r>
                  <a:rPr lang="en-US"/>
                  <a:t>P=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𝑐𝑜𝑚𝑝𝑜𝑛𝑒𝑛𝑡𝑠</m:t>
                            </m:r>
                          </m:sub>
                        </m:sSub>
                      </m:e>
                    </m:nary>
                  </m:oMath>
                </a14:m>
                <a:endParaRPr lang="en-US"/>
              </a:p>
              <a:p>
                <a:r>
                  <a:rPr lang="en-US"/>
                  <a:t>Assumptions:</a:t>
                </a:r>
              </a:p>
              <a:p>
                <a:pPr lvl="1"/>
                <a:r>
                  <a:rPr lang="en-US"/>
                  <a:t>Components are drawing max current from datasheet.</a:t>
                </a:r>
              </a:p>
              <a:p>
                <a:pPr lvl="1"/>
                <a:r>
                  <a:rPr lang="en-US"/>
                  <a:t>Added 33% to power computation.</a:t>
                </a:r>
              </a:p>
              <a:p>
                <a:pPr lvl="1"/>
                <a:r>
                  <a:rPr lang="en-US"/>
                  <a:t>3 Separate Power Sources</a:t>
                </a:r>
              </a:p>
              <a:p>
                <a:pPr lvl="1"/>
                <a:r>
                  <a:rPr lang="en-US"/>
                  <a:t>Peripheral 3.8V Power Source:</a:t>
                </a:r>
              </a:p>
              <a:p>
                <a:pPr lvl="2"/>
                <a:r>
                  <a:rPr lang="en-US"/>
                  <a:t>PSOC 4, Bluetooth Transmitter, and 2 EMG sensors</a:t>
                </a:r>
              </a:p>
              <a:p>
                <a:pPr lvl="1"/>
                <a:r>
                  <a:rPr lang="en-US"/>
                  <a:t>Prosthetic 3.8V Power Source: </a:t>
                </a:r>
              </a:p>
              <a:p>
                <a:pPr lvl="2"/>
                <a:r>
                  <a:rPr lang="en-US"/>
                  <a:t>PSOC 4, and Bluetooth Receiver  </a:t>
                </a:r>
              </a:p>
              <a:p>
                <a:pPr lvl="1"/>
                <a:r>
                  <a:rPr lang="en-US"/>
                  <a:t>Prosthetic 24V Power Source: </a:t>
                </a:r>
              </a:p>
              <a:p>
                <a:pPr lvl="2"/>
                <a:r>
                  <a:rPr lang="en-US"/>
                  <a:t>2 stepper motor brakes, and 2 stepper motors.</a:t>
                </a:r>
              </a:p>
              <a:p>
                <a:r>
                  <a:rPr lang="en-US"/>
                  <a:t>Results:</a:t>
                </a:r>
              </a:p>
              <a:p>
                <a:pPr lvl="1"/>
                <a:r>
                  <a:rPr lang="en-US" sz="2200"/>
                  <a:t>Power consumption of the peripheral source: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234.48 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𝑚𝑊</m:t>
                    </m:r>
                  </m:oMath>
                </a14:m>
                <a:r>
                  <a:rPr lang="en-US" sz="2200"/>
                  <a:t> </a:t>
                </a:r>
              </a:p>
              <a:p>
                <a:pPr lvl="1"/>
                <a:r>
                  <a:rPr lang="en-US" sz="2200"/>
                  <a:t>Power consumption of the 3.8V prosthetic source: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104.08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7 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𝑚𝑊</m:t>
                    </m:r>
                  </m:oMath>
                </a14:m>
                <a:endParaRPr lang="en-US" sz="2200"/>
              </a:p>
              <a:p>
                <a:pPr lvl="1"/>
                <a:r>
                  <a:rPr lang="en-US" sz="2200"/>
                  <a:t>Power consumption of the 24V prosthetic source: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20.4288 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20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9554A-D45E-4870-8C89-82C121921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3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643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6D4EB-43FE-45C5-AA69-DFADD52B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8C9CE-FBA2-4D13-AFD9-88544BB35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Our material is PLA</a:t>
            </a:r>
          </a:p>
          <a:p>
            <a:pPr lvl="1"/>
            <a:r>
              <a:rPr lang="en-US"/>
              <a:t>From tables found on </a:t>
            </a:r>
            <a:r>
              <a:rPr lang="en-US">
                <a:ea typeface="+mn-lt"/>
                <a:cs typeface="+mn-lt"/>
                <a:hlinkClick r:id="rId2"/>
              </a:rPr>
              <a:t>https://www.creativemechanisms.com/blog/learn-about-polylactic-acid-pla-prototypes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/>
              <a:t>Tensile strength ~ 8840 psi</a:t>
            </a:r>
          </a:p>
          <a:p>
            <a:pPr lvl="1"/>
            <a:r>
              <a:rPr lang="en-US"/>
              <a:t>Flexural stength ~ 6960 psi</a:t>
            </a:r>
          </a:p>
          <a:p>
            <a:pPr lvl="1"/>
            <a:r>
              <a:rPr lang="en-US"/>
              <a:t>Melting temperature ~ 315°F</a:t>
            </a:r>
          </a:p>
        </p:txBody>
      </p:sp>
    </p:spTree>
    <p:extLst>
      <p:ext uri="{BB962C8B-B14F-4D97-AF65-F5344CB8AC3E}">
        <p14:creationId xmlns:p14="http://schemas.microsoft.com/office/powerpoint/2010/main" val="2866886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14E6-1181-4E3A-AE33-5839769E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D63DE-790E-4D86-BB4C-D24C51FB6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 wanted to design the hand to mimic a human hand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D28C103-54DD-4751-8EAD-7CA135705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1" y="2835029"/>
            <a:ext cx="4003359" cy="345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98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44D5F-CD11-42A1-9D95-775EE4AE4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Power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261A6E2-9019-4CCF-BE48-F3AD0C3CA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339103"/>
              </p:ext>
            </p:extLst>
          </p:nvPr>
        </p:nvGraphicFramePr>
        <p:xfrm>
          <a:off x="685800" y="2193925"/>
          <a:ext cx="1082039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099">
                  <a:extLst>
                    <a:ext uri="{9D8B030D-6E8A-4147-A177-3AD203B41FA5}">
                      <a16:colId xmlns:a16="http://schemas.microsoft.com/office/drawing/2014/main" val="2181477125"/>
                    </a:ext>
                  </a:extLst>
                </a:gridCol>
                <a:gridCol w="2705099">
                  <a:extLst>
                    <a:ext uri="{9D8B030D-6E8A-4147-A177-3AD203B41FA5}">
                      <a16:colId xmlns:a16="http://schemas.microsoft.com/office/drawing/2014/main" val="3266671970"/>
                    </a:ext>
                  </a:extLst>
                </a:gridCol>
                <a:gridCol w="2705099">
                  <a:extLst>
                    <a:ext uri="{9D8B030D-6E8A-4147-A177-3AD203B41FA5}">
                      <a16:colId xmlns:a16="http://schemas.microsoft.com/office/drawing/2014/main" val="367970105"/>
                    </a:ext>
                  </a:extLst>
                </a:gridCol>
                <a:gridCol w="2705099">
                  <a:extLst>
                    <a:ext uri="{9D8B030D-6E8A-4147-A177-3AD203B41FA5}">
                      <a16:colId xmlns:a16="http://schemas.microsoft.com/office/drawing/2014/main" val="4099956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Series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Holding Torque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(N.cm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Detent Torque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(N.cm Max)</a:t>
                      </a:r>
                      <a:endParaRPr lang="en-US" sz="1800" b="0" i="0" u="none" strike="noStrike" noProof="0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entury Gothic"/>
                        </a:rPr>
                        <a:t>Rotational Inertia</a:t>
                      </a:r>
                    </a:p>
                    <a:p>
                      <a:pPr lvl="0">
                        <a:buNone/>
                      </a:pPr>
                      <a:r>
                        <a:rPr lang="en-US" sz="1800" b="1" i="0" u="none" strike="noStrike" noProof="0"/>
                        <a:t>(g.cm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²)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1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17HS3430 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6546"/>
                  </a:ext>
                </a:extLst>
              </a:tr>
            </a:tbl>
          </a:graphicData>
        </a:graphic>
      </p:graphicFrame>
      <p:pic>
        <p:nvPicPr>
          <p:cNvPr id="5" name="Picture 5" descr="A picture containing sitting, camera, front, small&#10;&#10;Description automatically generated">
            <a:extLst>
              <a:ext uri="{FF2B5EF4-FFF2-40B4-BE49-F238E27FC236}">
                <a16:creationId xmlns:a16="http://schemas.microsoft.com/office/drawing/2014/main" id="{2E2F4AA6-F014-472C-A27A-E03D5358D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021" y="3369932"/>
            <a:ext cx="2743200" cy="24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5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84038-F390-44B3-82AB-D2078313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Functional Specifications: Mechanical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A29159B-0C71-494E-9AA6-28D5F07A4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878527"/>
              </p:ext>
            </p:extLst>
          </p:nvPr>
        </p:nvGraphicFramePr>
        <p:xfrm>
          <a:off x="685800" y="2193925"/>
          <a:ext cx="10820398" cy="25355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2717">
                  <a:extLst>
                    <a:ext uri="{9D8B030D-6E8A-4147-A177-3AD203B41FA5}">
                      <a16:colId xmlns:a16="http://schemas.microsoft.com/office/drawing/2014/main" val="3568444038"/>
                    </a:ext>
                  </a:extLst>
                </a:gridCol>
                <a:gridCol w="1777266">
                  <a:extLst>
                    <a:ext uri="{9D8B030D-6E8A-4147-A177-3AD203B41FA5}">
                      <a16:colId xmlns:a16="http://schemas.microsoft.com/office/drawing/2014/main" val="2957028911"/>
                    </a:ext>
                  </a:extLst>
                </a:gridCol>
                <a:gridCol w="1742415">
                  <a:extLst>
                    <a:ext uri="{9D8B030D-6E8A-4147-A177-3AD203B41FA5}">
                      <a16:colId xmlns:a16="http://schemas.microsoft.com/office/drawing/2014/main" val="2451013160"/>
                    </a:ext>
                  </a:extLst>
                </a:gridCol>
                <a:gridCol w="1742415">
                  <a:extLst>
                    <a:ext uri="{9D8B030D-6E8A-4147-A177-3AD203B41FA5}">
                      <a16:colId xmlns:a16="http://schemas.microsoft.com/office/drawing/2014/main" val="2191606646"/>
                    </a:ext>
                  </a:extLst>
                </a:gridCol>
                <a:gridCol w="1742415">
                  <a:extLst>
                    <a:ext uri="{9D8B030D-6E8A-4147-A177-3AD203B41FA5}">
                      <a16:colId xmlns:a16="http://schemas.microsoft.com/office/drawing/2014/main" val="4150855282"/>
                    </a:ext>
                  </a:extLst>
                </a:gridCol>
                <a:gridCol w="2143170">
                  <a:extLst>
                    <a:ext uri="{9D8B030D-6E8A-4147-A177-3AD203B41FA5}">
                      <a16:colId xmlns:a16="http://schemas.microsoft.com/office/drawing/2014/main" val="1955502542"/>
                    </a:ext>
                  </a:extLst>
                </a:gridCol>
              </a:tblGrid>
              <a:tr h="5667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>
                          <a:effectLst/>
                        </a:rPr>
                        <a:t>Spec ID 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>
                          <a:effectLst/>
                        </a:rPr>
                        <a:t>Requirement  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>
                          <a:effectLst/>
                        </a:rPr>
                        <a:t>Threshold (Shall) 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>
                          <a:effectLst/>
                        </a:rPr>
                        <a:t>Objective (Should) 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>
                          <a:effectLst/>
                        </a:rPr>
                        <a:t>Passes ​</a:t>
                      </a:r>
                    </a:p>
                    <a:p>
                      <a:pPr algn="l" rtl="0" fontAlgn="base"/>
                      <a:r>
                        <a:rPr lang="en-US">
                          <a:effectLst/>
                        </a:rPr>
                        <a:t>(Will) 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>
                          <a:effectLst/>
                        </a:rPr>
                        <a:t>Validation/Testing Method 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1046940337"/>
                  </a:ext>
                </a:extLst>
              </a:tr>
              <a:tr h="566737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ME07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IP55 standards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N/A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N/A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The prosthetic hand will pass the IP55 standards.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No harmful effects after projecting water from a nozzle 6.3 mm away for 1 min.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1894187308"/>
                  </a:ext>
                </a:extLst>
              </a:tr>
              <a:tr h="566736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ME08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Hand weight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&lt; 10 lbs.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&lt; 8 lbs.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N/A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Weigh via scale.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1881911518"/>
                  </a:ext>
                </a:extLst>
              </a:tr>
              <a:tr h="566736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ME09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Peripheral </a:t>
                      </a:r>
                      <a:endParaRPr lang="en-US">
                        <a:effectLst/>
                      </a:endParaRPr>
                    </a:p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 weight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&lt; 5 lbs.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&lt; 3 lbs.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N/A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>
                          <a:effectLst/>
                        </a:rPr>
                        <a:t>Weigh via scale. </a:t>
                      </a:r>
                      <a:endParaRPr lang="en-US" b="0" i="0">
                        <a:effectLst/>
                      </a:endParaRP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449857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836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57229-147C-459C-95EA-F29F1FB7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Tension + Structural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DCAA9-C816-496B-A125-9C4D23C88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Currently untested as they required a physical model to test and analyze.</a:t>
            </a:r>
          </a:p>
        </p:txBody>
      </p:sp>
    </p:spTree>
    <p:extLst>
      <p:ext uri="{BB962C8B-B14F-4D97-AF65-F5344CB8AC3E}">
        <p14:creationId xmlns:p14="http://schemas.microsoft.com/office/powerpoint/2010/main" val="2956886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A156-5786-467E-8DA7-F995C382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8159E-A651-4F7F-9C6C-93028035C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Found on SOLIDWORKS, hand weighs 1.75 lbs</a:t>
            </a:r>
          </a:p>
          <a:p>
            <a:r>
              <a:rPr lang="en-US"/>
              <a:t>Motors weigh 1 lb combined</a:t>
            </a:r>
          </a:p>
          <a:p>
            <a:r>
              <a:rPr lang="en-US"/>
              <a:t>Motor Brakes weigh ~ 1 lb</a:t>
            </a:r>
          </a:p>
          <a:p>
            <a:r>
              <a:rPr lang="en-US"/>
              <a:t>Others (screws, rubber bands, yarns) ~ .25 lbs</a:t>
            </a:r>
          </a:p>
          <a:p>
            <a:r>
              <a:rPr lang="en-US"/>
              <a:t>Total weight of the hand so far ~ 4 lbs</a:t>
            </a:r>
          </a:p>
        </p:txBody>
      </p:sp>
    </p:spTree>
    <p:extLst>
      <p:ext uri="{BB962C8B-B14F-4D97-AF65-F5344CB8AC3E}">
        <p14:creationId xmlns:p14="http://schemas.microsoft.com/office/powerpoint/2010/main" val="3955831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8380-943C-4B2C-814C-EF469335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410C0-838F-49B3-AA70-B69E4899E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A98AA-1BE5-4E57-BD8C-3B60785F57DA}"/>
              </a:ext>
            </a:extLst>
          </p:cNvPr>
          <p:cNvSpPr txBox="1"/>
          <p:nvPr/>
        </p:nvSpPr>
        <p:spPr>
          <a:xfrm>
            <a:off x="820132" y="2115711"/>
            <a:ext cx="292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Mechanical Analyses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0B0D4-7ECD-422F-9EAB-93C3DC4152D5}"/>
              </a:ext>
            </a:extLst>
          </p:cNvPr>
          <p:cNvSpPr txBox="1"/>
          <p:nvPr/>
        </p:nvSpPr>
        <p:spPr>
          <a:xfrm>
            <a:off x="7610571" y="2426732"/>
            <a:ext cx="389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Circuitry Operation Hours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C9A81-85C9-42A1-8B60-7B2FCC398B93}"/>
              </a:ext>
            </a:extLst>
          </p:cNvPr>
          <p:cNvSpPr txBox="1"/>
          <p:nvPr/>
        </p:nvSpPr>
        <p:spPr>
          <a:xfrm>
            <a:off x="7619998" y="2136250"/>
            <a:ext cx="292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Electrical Analyses</a:t>
            </a:r>
          </a:p>
        </p:txBody>
      </p:sp>
    </p:spTree>
    <p:extLst>
      <p:ext uri="{BB962C8B-B14F-4D97-AF65-F5344CB8AC3E}">
        <p14:creationId xmlns:p14="http://schemas.microsoft.com/office/powerpoint/2010/main" val="2917455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06DC21-B3AA-4AE9-844F-E667E844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717E2-2BB5-4E02-BE32-F1226107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Questions?</a:t>
            </a: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E5303D50-CEDB-4AAA-A5D2-635ADD2F34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72" r="2" b="2"/>
          <a:stretch/>
        </p:blipFill>
        <p:spPr>
          <a:xfrm>
            <a:off x="2405" y="10"/>
            <a:ext cx="779424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5851B6-07BB-4420-BAA9-863ACD7F7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FA2D6-2DFB-4D35-BBB9-ADC970BF9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02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49744-B174-4EC1-AE21-98521FBD1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2126193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6315-766B-402D-8215-833840E1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Prosthetic Code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CF223-89B8-4F02-901C-DDE4DCCBB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8272" y="4283100"/>
            <a:ext cx="4657928" cy="1935585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Working on 1</a:t>
            </a:r>
            <a:r>
              <a:rPr lang="en-US" baseline="30000"/>
              <a:t>st</a:t>
            </a:r>
            <a:r>
              <a:rPr lang="en-US"/>
              <a:t> confirming out Bluetooth transmission is operating. GLCD is not compatible so will be updated to be done with LED outputs. </a:t>
            </a:r>
          </a:p>
          <a:p>
            <a:r>
              <a:rPr lang="en-US"/>
              <a:t>Comments mostly filled in for each block for quick placement when writing.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A96563-8767-4FBC-B648-F96F5AFC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2" y="2057401"/>
            <a:ext cx="4165574" cy="369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DB0E386-BCA9-4041-A368-660BD6A6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45" y="1832762"/>
            <a:ext cx="4732652" cy="245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90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6DD5-17B8-4CD2-B75F-5DD0EB647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Peripheral Code Sample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D4D9B9EF-005E-4EA3-9DBA-D0AD5B239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" r="-92" b="224"/>
          <a:stretch/>
        </p:blipFill>
        <p:spPr>
          <a:xfrm>
            <a:off x="294752" y="1724797"/>
            <a:ext cx="6049565" cy="3248291"/>
          </a:xfrm>
          <a:prstGeom prst="rect">
            <a:avLst/>
          </a:prstGeom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F78E6C2-1814-4732-9486-225AA5BCE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101" y="1721317"/>
            <a:ext cx="5698619" cy="335839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1DCE83-EFB8-45C5-8689-979CEB054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496" y="5315717"/>
            <a:ext cx="9571759" cy="9528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Working on first collecting data from the EMG sensors, then processing that data, and then sending it out via Bluetooth. </a:t>
            </a:r>
          </a:p>
        </p:txBody>
      </p:sp>
    </p:spTree>
    <p:extLst>
      <p:ext uri="{BB962C8B-B14F-4D97-AF65-F5344CB8AC3E}">
        <p14:creationId xmlns:p14="http://schemas.microsoft.com/office/powerpoint/2010/main" val="271313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3B2E-D0F9-4350-B0C6-F6530985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Specifications: Electrical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6BEC0E2C-49F6-4A15-A404-E9DF27294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784089"/>
              </p:ext>
            </p:extLst>
          </p:nvPr>
        </p:nvGraphicFramePr>
        <p:xfrm>
          <a:off x="831850" y="1991907"/>
          <a:ext cx="10528300" cy="47156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5598">
                  <a:extLst>
                    <a:ext uri="{9D8B030D-6E8A-4147-A177-3AD203B41FA5}">
                      <a16:colId xmlns:a16="http://schemas.microsoft.com/office/drawing/2014/main" val="3568444038"/>
                    </a:ext>
                  </a:extLst>
                </a:gridCol>
                <a:gridCol w="1727202">
                  <a:extLst>
                    <a:ext uri="{9D8B030D-6E8A-4147-A177-3AD203B41FA5}">
                      <a16:colId xmlns:a16="http://schemas.microsoft.com/office/drawing/2014/main" val="2957028911"/>
                    </a:ext>
                  </a:extLst>
                </a:gridCol>
                <a:gridCol w="1693333">
                  <a:extLst>
                    <a:ext uri="{9D8B030D-6E8A-4147-A177-3AD203B41FA5}">
                      <a16:colId xmlns:a16="http://schemas.microsoft.com/office/drawing/2014/main" val="2451013160"/>
                    </a:ext>
                  </a:extLst>
                </a:gridCol>
                <a:gridCol w="1693333">
                  <a:extLst>
                    <a:ext uri="{9D8B030D-6E8A-4147-A177-3AD203B41FA5}">
                      <a16:colId xmlns:a16="http://schemas.microsoft.com/office/drawing/2014/main" val="2191606646"/>
                    </a:ext>
                  </a:extLst>
                </a:gridCol>
                <a:gridCol w="3788834">
                  <a:extLst>
                    <a:ext uri="{9D8B030D-6E8A-4147-A177-3AD203B41FA5}">
                      <a16:colId xmlns:a16="http://schemas.microsoft.com/office/drawing/2014/main" val="1955502542"/>
                    </a:ext>
                  </a:extLst>
                </a:gridCol>
              </a:tblGrid>
              <a:tr h="5667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>
                          <a:effectLst/>
                        </a:rPr>
                        <a:t>Spec ID ​</a:t>
                      </a:r>
                      <a:endParaRPr lang="en-US" sz="1400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>
                          <a:effectLst/>
                        </a:rPr>
                        <a:t>Requirement  ​</a:t>
                      </a:r>
                      <a:endParaRPr lang="en-US" sz="1400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>
                          <a:effectLst/>
                        </a:rPr>
                        <a:t>Threshold (Shall) ​</a:t>
                      </a:r>
                      <a:endParaRPr lang="en-US" sz="1400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>
                          <a:effectLst/>
                        </a:rPr>
                        <a:t>Objective (Should) ​</a:t>
                      </a:r>
                      <a:endParaRPr lang="en-US" sz="1400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>
                          <a:effectLst/>
                        </a:rPr>
                        <a:t>Validation/Testing Method ​</a:t>
                      </a:r>
                      <a:endParaRPr lang="en-US" sz="1400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940337"/>
                  </a:ext>
                </a:extLst>
              </a:tr>
              <a:tr h="566737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400">
                          <a:effectLst/>
                        </a:rPr>
                        <a:t>EE01</a:t>
                      </a:r>
                      <a:endParaRPr lang="en-US" sz="1400" b="0" i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rate of transmission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Functional at 500bps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Functional at 1kbps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Recording data rate at PSOC’s SPI Interface after successful data transfer.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4187308"/>
                  </a:ext>
                </a:extLst>
              </a:tr>
              <a:tr h="566736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400">
                          <a:effectLst/>
                        </a:rPr>
                        <a:t>EE02 </a:t>
                      </a:r>
                      <a:endParaRPr lang="en-US" sz="1400" b="0" i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Bluetooth functionality at unobstructed distances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&gt;4 feet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&gt;8 feet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Placing prosthetic and peripheral at set distances, initiating full closure and observing if response is &gt;85% closure.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1911518"/>
                  </a:ext>
                </a:extLst>
              </a:tr>
              <a:tr h="566736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400" b="0">
                          <a:effectLst/>
                        </a:rPr>
                        <a:t>EE03</a:t>
                      </a:r>
                      <a:endParaRPr lang="en-US" sz="1400" b="0" i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Bluetooth functionality at physically obstructed distances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&gt;1 foot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&gt;3 feet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Placing prosthetic and peripheral at set distances with water tanks between them. A full closure will then be initiated and observe if response is &gt;75% closure.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9857215"/>
                  </a:ext>
                </a:extLst>
              </a:tr>
              <a:tr h="566736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400" b="0">
                          <a:effectLst/>
                        </a:rPr>
                        <a:t>EE04</a:t>
                      </a:r>
                      <a:endParaRPr lang="en-US" sz="1400" b="0" i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Internal data processing speed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&lt;450ms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&lt;250ms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Measuring time from peripheral movement to initial motor movement using a high frame rate camera.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402684"/>
                  </a:ext>
                </a:extLst>
              </a:tr>
              <a:tr h="566736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400" b="0">
                          <a:effectLst/>
                        </a:rPr>
                        <a:t>EE05</a:t>
                      </a:r>
                      <a:endParaRPr lang="en-US" sz="1400" b="0" i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Battery life of prosthetic use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&gt;4 hours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&gt;8 hours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 will have the battery draw out the largest expected current and measure how long it is capable of suppling that current.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5854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54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3B2E-D0F9-4350-B0C6-F6530985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Electrical Block Diagram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138899-1EE6-44F3-9659-746431E22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107" y="1585384"/>
            <a:ext cx="7769786" cy="554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3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3B2E-D0F9-4350-B0C6-F6530985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Electrical Schematic: Peripheral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A2936-AED7-479E-987A-8D31145F6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51" y="1957852"/>
            <a:ext cx="1017839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7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3B2E-D0F9-4350-B0C6-F6530985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Electrical Schematic: Prosthetic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4D995D27-3336-4B66-BAE1-04A7270DA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8380"/>
            <a:ext cx="8347075" cy="52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6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3B2E-D0F9-4350-B0C6-F6530985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Electrical Wiring: Peripheral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36E08-1FE9-4ABF-9687-DF5762D9B69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690688"/>
            <a:ext cx="10388600" cy="4588298"/>
          </a:xfrm>
          <a:prstGeom prst="rect">
            <a:avLst/>
          </a:prstGeom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22FF377E-35F8-4DC6-BA06-D965E689D34A}"/>
              </a:ext>
            </a:extLst>
          </p:cNvPr>
          <p:cNvSpPr txBox="1"/>
          <p:nvPr/>
        </p:nvSpPr>
        <p:spPr>
          <a:xfrm>
            <a:off x="9552940" y="5141912"/>
            <a:ext cx="1737360" cy="990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Legend: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 Wire: Top Layer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 Wire: Bottom Layer</a:t>
            </a:r>
          </a:p>
        </p:txBody>
      </p:sp>
    </p:spTree>
    <p:extLst>
      <p:ext uri="{BB962C8B-B14F-4D97-AF65-F5344CB8AC3E}">
        <p14:creationId xmlns:p14="http://schemas.microsoft.com/office/powerpoint/2010/main" val="106050645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FCAC35E6C304CBD0B49AE8EF131A0" ma:contentTypeVersion="9" ma:contentTypeDescription="Create a new document." ma:contentTypeScope="" ma:versionID="ac23a2d4b0fcc63bded9d8c840fe517a">
  <xsd:schema xmlns:xsd="http://www.w3.org/2001/XMLSchema" xmlns:xs="http://www.w3.org/2001/XMLSchema" xmlns:p="http://schemas.microsoft.com/office/2006/metadata/properties" xmlns:ns2="b4ccd62b-0797-440c-8e46-ad21d9143534" targetNamespace="http://schemas.microsoft.com/office/2006/metadata/properties" ma:root="true" ma:fieldsID="fcad6166ffb033bf359f8f4a73d9390c" ns2:_="">
    <xsd:import namespace="b4ccd62b-0797-440c-8e46-ad21d91435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cd62b-0797-440c-8e46-ad21d91435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F53848-8D7E-4FC9-AE97-372DFB407929}">
  <ds:schemaRefs>
    <ds:schemaRef ds:uri="b4ccd62b-0797-440c-8e46-ad21d91435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FC8EF44-1AC2-44F8-BFC2-AF6B0DC6EF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99B8E0-AFC2-4EDC-8217-890FA336920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Application>Microsoft Office PowerPoint</Application>
  <PresentationFormat>Widescreen</PresentationFormat>
  <Slides>46</Slides>
  <Notes>17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Vapor Trail</vt:lpstr>
      <vt:lpstr>Morpheus Hand</vt:lpstr>
      <vt:lpstr>Basic Device Functionality</vt:lpstr>
      <vt:lpstr>Functional Specifications: Mechanical</vt:lpstr>
      <vt:lpstr>Functional Specifications: Mechanical</vt:lpstr>
      <vt:lpstr>Functional Specifications: Electrical</vt:lpstr>
      <vt:lpstr>Electrical Block Diagram</vt:lpstr>
      <vt:lpstr>Electrical Schematic: Peripheral</vt:lpstr>
      <vt:lpstr>Electrical Schematic: Prosthetic</vt:lpstr>
      <vt:lpstr>Electrical Wiring: Peripheral</vt:lpstr>
      <vt:lpstr>Electrical Wiring: Prosthetic</vt:lpstr>
      <vt:lpstr>PCB Design: Peripheral</vt:lpstr>
      <vt:lpstr>PCB Design: Prosthetic</vt:lpstr>
      <vt:lpstr>Software/Firmware Block Diagram</vt:lpstr>
      <vt:lpstr>Software Routine: Peripheral</vt:lpstr>
      <vt:lpstr>Software Routine: Prosthetic</vt:lpstr>
      <vt:lpstr>Mechanical Block Diagram</vt:lpstr>
      <vt:lpstr>Mechanical Drawing</vt:lpstr>
      <vt:lpstr>Mechanical Assembly</vt:lpstr>
      <vt:lpstr>Mechanical Connection Scheme Part 1</vt:lpstr>
      <vt:lpstr>Mechanical Connection Scheme Part 2</vt:lpstr>
      <vt:lpstr>Manufacturing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Mechanical Bill of Materials</vt:lpstr>
      <vt:lpstr>Electrical BIll of materials</vt:lpstr>
      <vt:lpstr>EBOM Highlights</vt:lpstr>
      <vt:lpstr>Engineering Analyses</vt:lpstr>
      <vt:lpstr>Pathloss and Signal Strength</vt:lpstr>
      <vt:lpstr>Power Consumption</vt:lpstr>
      <vt:lpstr>Durability</vt:lpstr>
      <vt:lpstr>Mechanical Design</vt:lpstr>
      <vt:lpstr>Motor Power</vt:lpstr>
      <vt:lpstr>Tension + Structural Analysis</vt:lpstr>
      <vt:lpstr>Weight Analysis</vt:lpstr>
      <vt:lpstr>New Analyses</vt:lpstr>
      <vt:lpstr>Questions?</vt:lpstr>
      <vt:lpstr>Additional Slides</vt:lpstr>
      <vt:lpstr>Prosthetic Code Sample</vt:lpstr>
      <vt:lpstr>Peripheral Code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2021-01-29T19:48:26Z</dcterms:created>
  <dcterms:modified xsi:type="dcterms:W3CDTF">2021-02-02T21:32:57Z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0x010100C3AFCAC35E6C304CBD0B49AE8EF131A0</vt:lpwstr>
  </property>
</Properties>
</file>